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261" r:id="rId3"/>
    <p:sldId id="326" r:id="rId4"/>
    <p:sldId id="327" r:id="rId5"/>
    <p:sldId id="257" r:id="rId6"/>
    <p:sldId id="258" r:id="rId7"/>
    <p:sldId id="268" r:id="rId8"/>
    <p:sldId id="269" r:id="rId9"/>
    <p:sldId id="270" r:id="rId10"/>
    <p:sldId id="271" r:id="rId11"/>
    <p:sldId id="272" r:id="rId12"/>
    <p:sldId id="273" r:id="rId13"/>
    <p:sldId id="309" r:id="rId14"/>
    <p:sldId id="306" r:id="rId15"/>
    <p:sldId id="275" r:id="rId16"/>
    <p:sldId id="276" r:id="rId17"/>
    <p:sldId id="277" r:id="rId18"/>
    <p:sldId id="307" r:id="rId19"/>
    <p:sldId id="278" r:id="rId20"/>
    <p:sldId id="279" r:id="rId21"/>
    <p:sldId id="280" r:id="rId22"/>
    <p:sldId id="308" r:id="rId23"/>
    <p:sldId id="312" r:id="rId24"/>
    <p:sldId id="313" r:id="rId25"/>
    <p:sldId id="315" r:id="rId26"/>
    <p:sldId id="259" r:id="rId27"/>
    <p:sldId id="260" r:id="rId28"/>
    <p:sldId id="262" r:id="rId29"/>
    <p:sldId id="281" r:id="rId30"/>
    <p:sldId id="282" r:id="rId31"/>
    <p:sldId id="283" r:id="rId32"/>
    <p:sldId id="284" r:id="rId33"/>
    <p:sldId id="285" r:id="rId34"/>
    <p:sldId id="286" r:id="rId35"/>
    <p:sldId id="287" r:id="rId36"/>
    <p:sldId id="314" r:id="rId37"/>
    <p:sldId id="310" r:id="rId38"/>
    <p:sldId id="311" r:id="rId39"/>
    <p:sldId id="288" r:id="rId40"/>
    <p:sldId id="289" r:id="rId41"/>
    <p:sldId id="302" r:id="rId42"/>
    <p:sldId id="304" r:id="rId43"/>
    <p:sldId id="290" r:id="rId44"/>
    <p:sldId id="291" r:id="rId45"/>
    <p:sldId id="292" r:id="rId46"/>
    <p:sldId id="305" r:id="rId47"/>
    <p:sldId id="293" r:id="rId48"/>
    <p:sldId id="294" r:id="rId49"/>
    <p:sldId id="295" r:id="rId50"/>
    <p:sldId id="296" r:id="rId51"/>
    <p:sldId id="297" r:id="rId52"/>
    <p:sldId id="298" r:id="rId53"/>
    <p:sldId id="299" r:id="rId54"/>
    <p:sldId id="300" r:id="rId55"/>
    <p:sldId id="301" r:id="rId56"/>
    <p:sldId id="317" r:id="rId57"/>
    <p:sldId id="263" r:id="rId58"/>
    <p:sldId id="264" r:id="rId59"/>
    <p:sldId id="265" r:id="rId60"/>
    <p:sldId id="266" r:id="rId61"/>
    <p:sldId id="316" r:id="rId62"/>
    <p:sldId id="267" r:id="rId63"/>
    <p:sldId id="325" r:id="rId64"/>
    <p:sldId id="320" r:id="rId65"/>
    <p:sldId id="321" r:id="rId66"/>
    <p:sldId id="322" r:id="rId67"/>
    <p:sldId id="323" r:id="rId68"/>
    <p:sldId id="324" r:id="rId69"/>
    <p:sldId id="318" r:id="rId70"/>
    <p:sldId id="319" r:id="rId71"/>
    <p:sldId id="328" r:id="rId72"/>
    <p:sldId id="329"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1B8E3-851B-4CB7-B194-07138843BDD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C0FBCAB-EFEF-462B-AC3F-E9A84B8FDC6F}">
      <dgm:prSet phldrT="[Text]" custT="1"/>
      <dgm:spPr/>
      <dgm:t>
        <a:bodyPr/>
        <a:lstStyle/>
        <a:p>
          <a:r>
            <a:rPr lang="fa-IR" sz="2400" dirty="0" smtClean="0"/>
            <a:t>زندگی شناختی میثاق</a:t>
          </a:r>
          <a:endParaRPr lang="en-US" sz="2400" dirty="0"/>
        </a:p>
      </dgm:t>
    </dgm:pt>
    <dgm:pt modelId="{E2BB5E6F-B2E3-47F2-A795-B71F4BCB260E}" type="parTrans" cxnId="{08289E71-A618-48D7-B84E-215BE7FA3EBD}">
      <dgm:prSet/>
      <dgm:spPr/>
      <dgm:t>
        <a:bodyPr/>
        <a:lstStyle/>
        <a:p>
          <a:endParaRPr lang="en-US"/>
        </a:p>
      </dgm:t>
    </dgm:pt>
    <dgm:pt modelId="{F57F320B-BB4B-4B2A-990B-0489787946EB}" type="sibTrans" cxnId="{08289E71-A618-48D7-B84E-215BE7FA3EBD}">
      <dgm:prSet/>
      <dgm:spPr/>
      <dgm:t>
        <a:bodyPr/>
        <a:lstStyle/>
        <a:p>
          <a:endParaRPr lang="en-US"/>
        </a:p>
      </dgm:t>
    </dgm:pt>
    <dgm:pt modelId="{830D7755-D41A-4FFC-B6CA-AF03878153F2}">
      <dgm:prSet phldrT="[Text]" custT="1"/>
      <dgm:spPr/>
      <dgm:t>
        <a:bodyPr/>
        <a:lstStyle/>
        <a:p>
          <a:r>
            <a:rPr lang="fa-IR" sz="1800" dirty="0" smtClean="0"/>
            <a:t>زیست قرآنی</a:t>
          </a:r>
          <a:endParaRPr lang="en-US" sz="1800" dirty="0"/>
        </a:p>
      </dgm:t>
    </dgm:pt>
    <dgm:pt modelId="{62D34171-893E-427D-8404-5F05D53767E0}" type="parTrans" cxnId="{4025C22A-3103-4D11-97F3-6C599B1ADA07}">
      <dgm:prSet/>
      <dgm:spPr/>
      <dgm:t>
        <a:bodyPr/>
        <a:lstStyle/>
        <a:p>
          <a:endParaRPr lang="en-US"/>
        </a:p>
      </dgm:t>
    </dgm:pt>
    <dgm:pt modelId="{0BBFD205-E4D4-42DE-AB26-EC0F5AA94AF3}" type="sibTrans" cxnId="{4025C22A-3103-4D11-97F3-6C599B1ADA07}">
      <dgm:prSet/>
      <dgm:spPr/>
      <dgm:t>
        <a:bodyPr/>
        <a:lstStyle/>
        <a:p>
          <a:endParaRPr lang="en-US"/>
        </a:p>
      </dgm:t>
    </dgm:pt>
    <dgm:pt modelId="{7A41C01B-8C1F-4D16-9550-C9F2C8CDFC2E}">
      <dgm:prSet phldrT="[Text]" custT="1"/>
      <dgm:spPr/>
      <dgm:t>
        <a:bodyPr/>
        <a:lstStyle/>
        <a:p>
          <a:r>
            <a:rPr lang="fa-IR" sz="1800" dirty="0" smtClean="0"/>
            <a:t>جری و وانطباق</a:t>
          </a:r>
          <a:endParaRPr lang="en-US" sz="1800" dirty="0"/>
        </a:p>
      </dgm:t>
    </dgm:pt>
    <dgm:pt modelId="{B78BA7C7-3123-423F-BA68-E68683591560}" type="parTrans" cxnId="{3E5038EC-6582-4F52-982F-43C8F6C406D1}">
      <dgm:prSet/>
      <dgm:spPr/>
      <dgm:t>
        <a:bodyPr/>
        <a:lstStyle/>
        <a:p>
          <a:endParaRPr lang="en-US"/>
        </a:p>
      </dgm:t>
    </dgm:pt>
    <dgm:pt modelId="{F4180C85-DB82-45C6-B166-E6A10625F4F5}" type="sibTrans" cxnId="{3E5038EC-6582-4F52-982F-43C8F6C406D1}">
      <dgm:prSet/>
      <dgm:spPr/>
      <dgm:t>
        <a:bodyPr/>
        <a:lstStyle/>
        <a:p>
          <a:endParaRPr lang="en-US"/>
        </a:p>
      </dgm:t>
    </dgm:pt>
    <dgm:pt modelId="{A723C6B0-8030-479A-B91F-A959EDA4DD2A}">
      <dgm:prSet phldrT="[Text]" custT="1"/>
      <dgm:spPr/>
      <dgm:t>
        <a:bodyPr/>
        <a:lstStyle/>
        <a:p>
          <a:r>
            <a:rPr lang="fa-IR" sz="1800" dirty="0" smtClean="0"/>
            <a:t>قوانین حقیقی زندگی</a:t>
          </a:r>
          <a:endParaRPr lang="en-US" sz="1800" dirty="0"/>
        </a:p>
      </dgm:t>
    </dgm:pt>
    <dgm:pt modelId="{8D5C148B-CD2D-42C0-922E-699C20D4498F}" type="parTrans" cxnId="{E020B389-E44E-437A-A7CE-2216A7695B57}">
      <dgm:prSet/>
      <dgm:spPr/>
      <dgm:t>
        <a:bodyPr/>
        <a:lstStyle/>
        <a:p>
          <a:endParaRPr lang="en-US"/>
        </a:p>
      </dgm:t>
    </dgm:pt>
    <dgm:pt modelId="{9B6E1A6A-38D3-4DCB-ADE2-458F98639D4A}" type="sibTrans" cxnId="{E020B389-E44E-437A-A7CE-2216A7695B57}">
      <dgm:prSet/>
      <dgm:spPr/>
      <dgm:t>
        <a:bodyPr/>
        <a:lstStyle/>
        <a:p>
          <a:endParaRPr lang="en-US"/>
        </a:p>
      </dgm:t>
    </dgm:pt>
    <dgm:pt modelId="{CF68B5C3-034B-4F5D-AC3A-4A4F1768BC2F}">
      <dgm:prSet phldrT="[Text]" custT="1"/>
      <dgm:spPr/>
      <dgm:t>
        <a:bodyPr/>
        <a:lstStyle/>
        <a:p>
          <a:r>
            <a:rPr lang="fa-IR" sz="1800" dirty="0" smtClean="0"/>
            <a:t>قوانین زندگی اعتباری</a:t>
          </a:r>
          <a:endParaRPr lang="en-US" sz="1800" dirty="0"/>
        </a:p>
      </dgm:t>
    </dgm:pt>
    <dgm:pt modelId="{3946BDA4-889A-45F7-8C72-B49ADB763545}" type="parTrans" cxnId="{B3547324-93D2-4539-9723-4EB41C90CD46}">
      <dgm:prSet/>
      <dgm:spPr/>
      <dgm:t>
        <a:bodyPr/>
        <a:lstStyle/>
        <a:p>
          <a:endParaRPr lang="en-US"/>
        </a:p>
      </dgm:t>
    </dgm:pt>
    <dgm:pt modelId="{0A4C3E91-AB3F-4751-9A48-7F29E2C49C77}" type="sibTrans" cxnId="{B3547324-93D2-4539-9723-4EB41C90CD46}">
      <dgm:prSet/>
      <dgm:spPr/>
      <dgm:t>
        <a:bodyPr/>
        <a:lstStyle/>
        <a:p>
          <a:endParaRPr lang="en-US"/>
        </a:p>
      </dgm:t>
    </dgm:pt>
    <dgm:pt modelId="{789080C4-41AF-41D2-9F28-0CD642F290E0}">
      <dgm:prSet custT="1"/>
      <dgm:spPr/>
      <dgm:t>
        <a:bodyPr/>
        <a:lstStyle/>
        <a:p>
          <a:r>
            <a:rPr lang="fa-IR" sz="1800" dirty="0" smtClean="0"/>
            <a:t>اعمال عبادی وکارکردهای فطری</a:t>
          </a:r>
          <a:endParaRPr lang="en-US" sz="1800" dirty="0"/>
        </a:p>
      </dgm:t>
    </dgm:pt>
    <dgm:pt modelId="{AE0A0BC5-0E71-488A-85BE-90F28EDF8F11}" type="parTrans" cxnId="{73965572-700A-4D72-A291-DD051AF5B67C}">
      <dgm:prSet/>
      <dgm:spPr/>
      <dgm:t>
        <a:bodyPr/>
        <a:lstStyle/>
        <a:p>
          <a:endParaRPr lang="en-US"/>
        </a:p>
      </dgm:t>
    </dgm:pt>
    <dgm:pt modelId="{BCA8E1D5-8761-43A1-BD2D-51FC962F9D52}" type="sibTrans" cxnId="{73965572-700A-4D72-A291-DD051AF5B67C}">
      <dgm:prSet/>
      <dgm:spPr/>
      <dgm:t>
        <a:bodyPr/>
        <a:lstStyle/>
        <a:p>
          <a:endParaRPr lang="en-US"/>
        </a:p>
      </dgm:t>
    </dgm:pt>
    <dgm:pt modelId="{EC0CBF79-47E2-44B7-973E-55D390109E74}">
      <dgm:prSet custT="1"/>
      <dgm:spPr/>
      <dgm:t>
        <a:bodyPr/>
        <a:lstStyle/>
        <a:p>
          <a:r>
            <a:rPr lang="fa-IR" sz="1800" dirty="0" smtClean="0"/>
            <a:t>قراردادهای اجتماعی زندگی</a:t>
          </a:r>
          <a:endParaRPr lang="en-US" sz="1800" dirty="0"/>
        </a:p>
      </dgm:t>
    </dgm:pt>
    <dgm:pt modelId="{C0FB8965-6BE1-48D8-93C9-A23EF0827F87}" type="parTrans" cxnId="{BF99C266-1F7D-4126-8404-4BDCF66F0BD9}">
      <dgm:prSet/>
      <dgm:spPr/>
      <dgm:t>
        <a:bodyPr/>
        <a:lstStyle/>
        <a:p>
          <a:endParaRPr lang="en-US"/>
        </a:p>
      </dgm:t>
    </dgm:pt>
    <dgm:pt modelId="{5912FAD6-A83D-4177-A363-32BF6753223C}" type="sibTrans" cxnId="{BF99C266-1F7D-4126-8404-4BDCF66F0BD9}">
      <dgm:prSet/>
      <dgm:spPr/>
      <dgm:t>
        <a:bodyPr/>
        <a:lstStyle/>
        <a:p>
          <a:endParaRPr lang="en-US"/>
        </a:p>
      </dgm:t>
    </dgm:pt>
    <dgm:pt modelId="{EF2DDBDA-DFD8-4941-9A46-C28C92556740}">
      <dgm:prSet custT="1"/>
      <dgm:spPr/>
      <dgm:t>
        <a:bodyPr/>
        <a:lstStyle/>
        <a:p>
          <a:r>
            <a:rPr lang="fa-IR" sz="1800" dirty="0" smtClean="0"/>
            <a:t>اخلاق  ونشانه های عملی آن</a:t>
          </a:r>
          <a:endParaRPr lang="en-US" sz="1800" dirty="0"/>
        </a:p>
      </dgm:t>
    </dgm:pt>
    <dgm:pt modelId="{5F7E5444-B5BB-4C6F-AEA6-C28D766AEF6E}" type="parTrans" cxnId="{A7ED7588-CC9D-4E18-BC25-F60EBA23A814}">
      <dgm:prSet/>
      <dgm:spPr/>
      <dgm:t>
        <a:bodyPr/>
        <a:lstStyle/>
        <a:p>
          <a:endParaRPr lang="en-US"/>
        </a:p>
      </dgm:t>
    </dgm:pt>
    <dgm:pt modelId="{63B6B212-A74F-48E9-A4E0-4F07A4FF11CF}" type="sibTrans" cxnId="{A7ED7588-CC9D-4E18-BC25-F60EBA23A814}">
      <dgm:prSet/>
      <dgm:spPr/>
      <dgm:t>
        <a:bodyPr/>
        <a:lstStyle/>
        <a:p>
          <a:endParaRPr lang="en-US"/>
        </a:p>
      </dgm:t>
    </dgm:pt>
    <dgm:pt modelId="{D8B862A3-7509-45F3-A6D8-BE2B3F8CF56A}">
      <dgm:prSet custT="1"/>
      <dgm:spPr/>
      <dgm:t>
        <a:bodyPr/>
        <a:lstStyle/>
        <a:p>
          <a:r>
            <a:rPr lang="fa-IR" sz="1800" dirty="0" smtClean="0"/>
            <a:t>تاریخ شناختی حیات انسان</a:t>
          </a:r>
          <a:endParaRPr lang="en-US" sz="1800" dirty="0"/>
        </a:p>
      </dgm:t>
    </dgm:pt>
    <dgm:pt modelId="{4EECCAFA-CB0A-4892-AE8A-11900B3138E4}" type="parTrans" cxnId="{986478DA-D309-4456-BFBE-0C00080ADDB3}">
      <dgm:prSet/>
      <dgm:spPr/>
      <dgm:t>
        <a:bodyPr/>
        <a:lstStyle/>
        <a:p>
          <a:endParaRPr lang="en-US"/>
        </a:p>
      </dgm:t>
    </dgm:pt>
    <dgm:pt modelId="{626CA3A6-6DFD-4B2E-9514-58337522E2DD}" type="sibTrans" cxnId="{986478DA-D309-4456-BFBE-0C00080ADDB3}">
      <dgm:prSet/>
      <dgm:spPr/>
      <dgm:t>
        <a:bodyPr/>
        <a:lstStyle/>
        <a:p>
          <a:endParaRPr lang="en-US"/>
        </a:p>
      </dgm:t>
    </dgm:pt>
    <dgm:pt modelId="{4F14A2F9-CDBB-433B-B0E3-F98E22559B82}">
      <dgm:prSet custT="1"/>
      <dgm:spPr/>
      <dgm:t>
        <a:bodyPr/>
        <a:lstStyle/>
        <a:p>
          <a:r>
            <a:rPr lang="fa-IR" sz="1800" dirty="0" smtClean="0"/>
            <a:t>طبیعت شناختی میثاق</a:t>
          </a:r>
          <a:endParaRPr lang="en-US" sz="1800" dirty="0"/>
        </a:p>
      </dgm:t>
    </dgm:pt>
    <dgm:pt modelId="{2FDABF18-DF1E-46D4-8DE6-9AF24FA89C42}" type="parTrans" cxnId="{455E9BC6-C03E-41BD-BD82-ADB0DE08FE24}">
      <dgm:prSet/>
      <dgm:spPr/>
      <dgm:t>
        <a:bodyPr/>
        <a:lstStyle/>
        <a:p>
          <a:endParaRPr lang="en-US"/>
        </a:p>
      </dgm:t>
    </dgm:pt>
    <dgm:pt modelId="{FC9179A9-E4F7-4D25-ADA7-AD085C1741ED}" type="sibTrans" cxnId="{455E9BC6-C03E-41BD-BD82-ADB0DE08FE24}">
      <dgm:prSet/>
      <dgm:spPr/>
      <dgm:t>
        <a:bodyPr/>
        <a:lstStyle/>
        <a:p>
          <a:endParaRPr lang="en-US"/>
        </a:p>
      </dgm:t>
    </dgm:pt>
    <dgm:pt modelId="{751F0401-B62D-43F8-A34C-77EE0ED52AE7}">
      <dgm:prSet custT="1"/>
      <dgm:spPr/>
      <dgm:t>
        <a:bodyPr/>
        <a:lstStyle/>
        <a:p>
          <a:r>
            <a:rPr lang="fa-IR" sz="1800" dirty="0" smtClean="0"/>
            <a:t>حیطه های شناخت</a:t>
          </a:r>
          <a:endParaRPr lang="en-US" sz="1800" dirty="0"/>
        </a:p>
      </dgm:t>
    </dgm:pt>
    <dgm:pt modelId="{20276B04-C8E7-4C43-A76C-56140FB83907}" type="parTrans" cxnId="{57187EE3-FEF9-4C29-8AF3-17E80F4B5A61}">
      <dgm:prSet/>
      <dgm:spPr/>
      <dgm:t>
        <a:bodyPr/>
        <a:lstStyle/>
        <a:p>
          <a:endParaRPr lang="en-US"/>
        </a:p>
      </dgm:t>
    </dgm:pt>
    <dgm:pt modelId="{17568BBD-0EED-4E83-AE7E-AB6A8AD50DB9}" type="sibTrans" cxnId="{57187EE3-FEF9-4C29-8AF3-17E80F4B5A61}">
      <dgm:prSet/>
      <dgm:spPr/>
      <dgm:t>
        <a:bodyPr/>
        <a:lstStyle/>
        <a:p>
          <a:endParaRPr lang="en-US"/>
        </a:p>
      </dgm:t>
    </dgm:pt>
    <dgm:pt modelId="{A5EAE28D-6A66-41E8-969C-4C658AAC2372}">
      <dgm:prSet custT="1"/>
      <dgm:spPr/>
      <dgm:t>
        <a:bodyPr/>
        <a:lstStyle/>
        <a:p>
          <a:r>
            <a:rPr lang="fa-IR" sz="1800" dirty="0" smtClean="0"/>
            <a:t>علم وفناوری وتوتید ثروت</a:t>
          </a:r>
          <a:endParaRPr lang="en-US" sz="1800" dirty="0"/>
        </a:p>
      </dgm:t>
    </dgm:pt>
    <dgm:pt modelId="{9274D8CE-4314-4CC7-A50A-F9099BA6B518}" type="parTrans" cxnId="{C07B39C4-2AC7-4A90-9E87-340A513F49D8}">
      <dgm:prSet/>
      <dgm:spPr/>
      <dgm:t>
        <a:bodyPr/>
        <a:lstStyle/>
        <a:p>
          <a:endParaRPr lang="en-US"/>
        </a:p>
      </dgm:t>
    </dgm:pt>
    <dgm:pt modelId="{8DDEF1E2-6A8C-42D3-AD09-926FEE672733}" type="sibTrans" cxnId="{C07B39C4-2AC7-4A90-9E87-340A513F49D8}">
      <dgm:prSet/>
      <dgm:spPr/>
      <dgm:t>
        <a:bodyPr/>
        <a:lstStyle/>
        <a:p>
          <a:endParaRPr lang="en-US"/>
        </a:p>
      </dgm:t>
    </dgm:pt>
    <dgm:pt modelId="{807444C4-3E80-40B3-9EC1-999B2FFFC001}">
      <dgm:prSet custT="1"/>
      <dgm:spPr/>
      <dgm:t>
        <a:bodyPr/>
        <a:lstStyle/>
        <a:p>
          <a:r>
            <a:rPr lang="fa-IR" sz="1800" dirty="0" smtClean="0"/>
            <a:t>خلاقیت وجهان آفرینی</a:t>
          </a:r>
          <a:endParaRPr lang="en-US" sz="1800" dirty="0"/>
        </a:p>
      </dgm:t>
    </dgm:pt>
    <dgm:pt modelId="{5151AA2C-1DF7-4F9B-9DD9-B0A5721D7148}" type="parTrans" cxnId="{2E60CF67-8983-43DA-BC55-759475AE63E0}">
      <dgm:prSet/>
      <dgm:spPr/>
      <dgm:t>
        <a:bodyPr/>
        <a:lstStyle/>
        <a:p>
          <a:endParaRPr lang="en-US"/>
        </a:p>
      </dgm:t>
    </dgm:pt>
    <dgm:pt modelId="{94650A04-837B-4D35-8017-138DFAEE9187}" type="sibTrans" cxnId="{2E60CF67-8983-43DA-BC55-759475AE63E0}">
      <dgm:prSet/>
      <dgm:spPr/>
      <dgm:t>
        <a:bodyPr/>
        <a:lstStyle/>
        <a:p>
          <a:endParaRPr lang="en-US"/>
        </a:p>
      </dgm:t>
    </dgm:pt>
    <dgm:pt modelId="{5D808DA4-7328-4AC2-9E0D-D12C88693F0A}">
      <dgm:prSet custT="1"/>
      <dgm:spPr/>
      <dgm:t>
        <a:bodyPr/>
        <a:lstStyle/>
        <a:p>
          <a:r>
            <a:rPr lang="fa-IR" sz="1800" dirty="0" smtClean="0"/>
            <a:t>اتکشاف واختراع</a:t>
          </a:r>
          <a:endParaRPr lang="en-US" sz="1800" dirty="0"/>
        </a:p>
      </dgm:t>
    </dgm:pt>
    <dgm:pt modelId="{A94F14C0-F0F5-48E0-8FBC-C55FFF11914B}" type="parTrans" cxnId="{30A2541A-916E-434A-8507-BF2B8491C8BC}">
      <dgm:prSet/>
      <dgm:spPr/>
      <dgm:t>
        <a:bodyPr/>
        <a:lstStyle/>
        <a:p>
          <a:endParaRPr lang="en-US"/>
        </a:p>
      </dgm:t>
    </dgm:pt>
    <dgm:pt modelId="{0C0E4B27-EE00-47CC-9D54-C9DFB007FFEB}" type="sibTrans" cxnId="{30A2541A-916E-434A-8507-BF2B8491C8BC}">
      <dgm:prSet/>
      <dgm:spPr/>
      <dgm:t>
        <a:bodyPr/>
        <a:lstStyle/>
        <a:p>
          <a:endParaRPr lang="en-US"/>
        </a:p>
      </dgm:t>
    </dgm:pt>
    <dgm:pt modelId="{0B1F6614-ECDA-4970-B069-9BF371EF092C}">
      <dgm:prSet/>
      <dgm:spPr/>
      <dgm:t>
        <a:bodyPr/>
        <a:lstStyle/>
        <a:p>
          <a:r>
            <a:rPr lang="fa-IR" dirty="0" smtClean="0"/>
            <a:t>نوآوری وکارآفرینی</a:t>
          </a:r>
          <a:endParaRPr lang="en-US" dirty="0"/>
        </a:p>
      </dgm:t>
    </dgm:pt>
    <dgm:pt modelId="{44ECE869-D392-40AD-B041-3DAA004512BA}" type="parTrans" cxnId="{1BA51D31-ABB0-445D-B568-4292B251D458}">
      <dgm:prSet/>
      <dgm:spPr/>
      <dgm:t>
        <a:bodyPr/>
        <a:lstStyle/>
        <a:p>
          <a:endParaRPr lang="en-US"/>
        </a:p>
      </dgm:t>
    </dgm:pt>
    <dgm:pt modelId="{16593595-04F1-47AB-9859-1BB3EBDE7EC5}" type="sibTrans" cxnId="{1BA51D31-ABB0-445D-B568-4292B251D458}">
      <dgm:prSet/>
      <dgm:spPr/>
      <dgm:t>
        <a:bodyPr/>
        <a:lstStyle/>
        <a:p>
          <a:endParaRPr lang="en-US"/>
        </a:p>
      </dgm:t>
    </dgm:pt>
    <dgm:pt modelId="{A88CEBD2-EFC1-4D7E-B1CC-81DD64C80555}">
      <dgm:prSet custT="1"/>
      <dgm:spPr/>
      <dgm:t>
        <a:bodyPr/>
        <a:lstStyle/>
        <a:p>
          <a:r>
            <a:rPr lang="fa-IR" sz="1800" dirty="0" smtClean="0"/>
            <a:t>نسل میثاقی فردا</a:t>
          </a:r>
          <a:endParaRPr lang="en-US" sz="1800" dirty="0"/>
        </a:p>
      </dgm:t>
    </dgm:pt>
    <dgm:pt modelId="{8C31D1A5-7965-45CC-A255-46BB96400705}" type="parTrans" cxnId="{A9120767-B442-4351-B894-28D062858D12}">
      <dgm:prSet/>
      <dgm:spPr/>
      <dgm:t>
        <a:bodyPr/>
        <a:lstStyle/>
        <a:p>
          <a:endParaRPr lang="en-US"/>
        </a:p>
      </dgm:t>
    </dgm:pt>
    <dgm:pt modelId="{FF235F45-08AC-4022-A001-DD82874F905D}" type="sibTrans" cxnId="{A9120767-B442-4351-B894-28D062858D12}">
      <dgm:prSet/>
      <dgm:spPr/>
      <dgm:t>
        <a:bodyPr/>
        <a:lstStyle/>
        <a:p>
          <a:endParaRPr lang="en-US"/>
        </a:p>
      </dgm:t>
    </dgm:pt>
    <dgm:pt modelId="{0FB10103-4792-434A-B7F9-5E2D2F43DDCA}">
      <dgm:prSet custT="1"/>
      <dgm:spPr/>
      <dgm:t>
        <a:bodyPr/>
        <a:lstStyle/>
        <a:p>
          <a:r>
            <a:rPr lang="fa-IR" sz="1800" dirty="0" smtClean="0"/>
            <a:t>تمدن میثاقی فردا</a:t>
          </a:r>
          <a:endParaRPr lang="en-US" sz="1800" dirty="0"/>
        </a:p>
      </dgm:t>
    </dgm:pt>
    <dgm:pt modelId="{FDA0A14E-BF33-40BA-94A9-6446A7FAF5AF}" type="parTrans" cxnId="{035950E9-E234-4913-8EDD-3E734976A588}">
      <dgm:prSet/>
      <dgm:spPr/>
      <dgm:t>
        <a:bodyPr/>
        <a:lstStyle/>
        <a:p>
          <a:endParaRPr lang="en-US"/>
        </a:p>
      </dgm:t>
    </dgm:pt>
    <dgm:pt modelId="{DE9D1C18-A03F-458B-BFA5-0D6D415508ED}" type="sibTrans" cxnId="{035950E9-E234-4913-8EDD-3E734976A588}">
      <dgm:prSet/>
      <dgm:spPr/>
      <dgm:t>
        <a:bodyPr/>
        <a:lstStyle/>
        <a:p>
          <a:endParaRPr lang="en-US"/>
        </a:p>
      </dgm:t>
    </dgm:pt>
    <dgm:pt modelId="{3FB00471-7F05-484B-BFAD-3BD5B997ED00}">
      <dgm:prSet custT="1"/>
      <dgm:spPr/>
      <dgm:t>
        <a:bodyPr/>
        <a:lstStyle/>
        <a:p>
          <a:r>
            <a:rPr lang="fa-IR" sz="1800" dirty="0" smtClean="0"/>
            <a:t>رایطه مردم ودولت</a:t>
          </a:r>
          <a:endParaRPr lang="en-US" sz="1800" dirty="0"/>
        </a:p>
      </dgm:t>
    </dgm:pt>
    <dgm:pt modelId="{9E50C2AF-05B5-4D19-BA2B-45A8B5C11065}" type="parTrans" cxnId="{98139C00-0950-4252-8415-6FC82E4B63F1}">
      <dgm:prSet/>
      <dgm:spPr/>
      <dgm:t>
        <a:bodyPr/>
        <a:lstStyle/>
        <a:p>
          <a:endParaRPr lang="en-US"/>
        </a:p>
      </dgm:t>
    </dgm:pt>
    <dgm:pt modelId="{3BDA0F32-0889-4A19-B55C-5D57BA56110D}" type="sibTrans" cxnId="{98139C00-0950-4252-8415-6FC82E4B63F1}">
      <dgm:prSet/>
      <dgm:spPr/>
      <dgm:t>
        <a:bodyPr/>
        <a:lstStyle/>
        <a:p>
          <a:endParaRPr lang="en-US"/>
        </a:p>
      </dgm:t>
    </dgm:pt>
    <dgm:pt modelId="{6C4077A9-75D5-44C1-99D7-DDA710B792BA}">
      <dgm:prSet custT="1"/>
      <dgm:spPr/>
      <dgm:t>
        <a:bodyPr/>
        <a:lstStyle/>
        <a:p>
          <a:r>
            <a:rPr lang="fa-IR" sz="1800" dirty="0" smtClean="0"/>
            <a:t>سیستم های اجتماعی</a:t>
          </a:r>
          <a:endParaRPr lang="en-US" sz="1800" dirty="0"/>
        </a:p>
      </dgm:t>
    </dgm:pt>
    <dgm:pt modelId="{41BD6851-5D99-4190-9BEF-092D719B21DC}" type="parTrans" cxnId="{BB6894B7-16D1-421F-9314-6087942528D3}">
      <dgm:prSet/>
      <dgm:spPr/>
      <dgm:t>
        <a:bodyPr/>
        <a:lstStyle/>
        <a:p>
          <a:endParaRPr lang="en-US"/>
        </a:p>
      </dgm:t>
    </dgm:pt>
    <dgm:pt modelId="{12C75DA3-8E4D-49AB-95EF-1646FBD9D9F1}" type="sibTrans" cxnId="{BB6894B7-16D1-421F-9314-6087942528D3}">
      <dgm:prSet/>
      <dgm:spPr/>
      <dgm:t>
        <a:bodyPr/>
        <a:lstStyle/>
        <a:p>
          <a:endParaRPr lang="en-US"/>
        </a:p>
      </dgm:t>
    </dgm:pt>
    <dgm:pt modelId="{18834188-6172-497E-AED5-597E29BEE878}" type="pres">
      <dgm:prSet presAssocID="{E271B8E3-851B-4CB7-B194-07138843BDD3}" presName="cycle" presStyleCnt="0">
        <dgm:presLayoutVars>
          <dgm:chMax val="1"/>
          <dgm:dir/>
          <dgm:animLvl val="ctr"/>
          <dgm:resizeHandles val="exact"/>
        </dgm:presLayoutVars>
      </dgm:prSet>
      <dgm:spPr/>
      <dgm:t>
        <a:bodyPr/>
        <a:lstStyle/>
        <a:p>
          <a:endParaRPr lang="en-US"/>
        </a:p>
      </dgm:t>
    </dgm:pt>
    <dgm:pt modelId="{A9C5CF9C-9A84-4E78-BECD-7A8B37EB568D}" type="pres">
      <dgm:prSet presAssocID="{DC0FBCAB-EFEF-462B-AC3F-E9A84B8FDC6F}" presName="centerShape" presStyleLbl="node0" presStyleIdx="0" presStyleCnt="1" custScaleX="301230" custScaleY="257262"/>
      <dgm:spPr/>
      <dgm:t>
        <a:bodyPr/>
        <a:lstStyle/>
        <a:p>
          <a:endParaRPr lang="en-US"/>
        </a:p>
      </dgm:t>
    </dgm:pt>
    <dgm:pt modelId="{560C82C1-F194-4111-ABD7-AB820715C937}" type="pres">
      <dgm:prSet presAssocID="{62D34171-893E-427D-8404-5F05D53767E0}" presName="Name9" presStyleLbl="parChTrans1D2" presStyleIdx="0" presStyleCnt="18"/>
      <dgm:spPr/>
      <dgm:t>
        <a:bodyPr/>
        <a:lstStyle/>
        <a:p>
          <a:endParaRPr lang="en-US"/>
        </a:p>
      </dgm:t>
    </dgm:pt>
    <dgm:pt modelId="{EC5AF53C-833C-4018-B01E-B215372728BA}" type="pres">
      <dgm:prSet presAssocID="{62D34171-893E-427D-8404-5F05D53767E0}" presName="connTx" presStyleLbl="parChTrans1D2" presStyleIdx="0" presStyleCnt="18"/>
      <dgm:spPr/>
      <dgm:t>
        <a:bodyPr/>
        <a:lstStyle/>
        <a:p>
          <a:endParaRPr lang="en-US"/>
        </a:p>
      </dgm:t>
    </dgm:pt>
    <dgm:pt modelId="{5E663741-260E-4DD2-BC2F-983739EEC481}" type="pres">
      <dgm:prSet presAssocID="{830D7755-D41A-4FFC-B6CA-AF03878153F2}" presName="node" presStyleLbl="node1" presStyleIdx="0" presStyleCnt="18" custScaleX="199545">
        <dgm:presLayoutVars>
          <dgm:bulletEnabled val="1"/>
        </dgm:presLayoutVars>
      </dgm:prSet>
      <dgm:spPr/>
      <dgm:t>
        <a:bodyPr/>
        <a:lstStyle/>
        <a:p>
          <a:endParaRPr lang="en-US"/>
        </a:p>
      </dgm:t>
    </dgm:pt>
    <dgm:pt modelId="{AC85FCF8-AF31-408E-A378-E4143D2EBA33}" type="pres">
      <dgm:prSet presAssocID="{B78BA7C7-3123-423F-BA68-E68683591560}" presName="Name9" presStyleLbl="parChTrans1D2" presStyleIdx="1" presStyleCnt="18"/>
      <dgm:spPr/>
      <dgm:t>
        <a:bodyPr/>
        <a:lstStyle/>
        <a:p>
          <a:endParaRPr lang="en-US"/>
        </a:p>
      </dgm:t>
    </dgm:pt>
    <dgm:pt modelId="{1B7727FD-94A2-440B-A20A-17AA05270B54}" type="pres">
      <dgm:prSet presAssocID="{B78BA7C7-3123-423F-BA68-E68683591560}" presName="connTx" presStyleLbl="parChTrans1D2" presStyleIdx="1" presStyleCnt="18"/>
      <dgm:spPr/>
      <dgm:t>
        <a:bodyPr/>
        <a:lstStyle/>
        <a:p>
          <a:endParaRPr lang="en-US"/>
        </a:p>
      </dgm:t>
    </dgm:pt>
    <dgm:pt modelId="{879101A1-0A43-400D-88F7-48582768C9A9}" type="pres">
      <dgm:prSet presAssocID="{7A41C01B-8C1F-4D16-9550-C9F2C8CDFC2E}" presName="node" presStyleLbl="node1" presStyleIdx="1" presStyleCnt="18" custScaleX="166620">
        <dgm:presLayoutVars>
          <dgm:bulletEnabled val="1"/>
        </dgm:presLayoutVars>
      </dgm:prSet>
      <dgm:spPr/>
      <dgm:t>
        <a:bodyPr/>
        <a:lstStyle/>
        <a:p>
          <a:endParaRPr lang="en-US"/>
        </a:p>
      </dgm:t>
    </dgm:pt>
    <dgm:pt modelId="{65D31667-AAE5-49E3-B63E-78B11C95C7A3}" type="pres">
      <dgm:prSet presAssocID="{8D5C148B-CD2D-42C0-922E-699C20D4498F}" presName="Name9" presStyleLbl="parChTrans1D2" presStyleIdx="2" presStyleCnt="18"/>
      <dgm:spPr/>
      <dgm:t>
        <a:bodyPr/>
        <a:lstStyle/>
        <a:p>
          <a:endParaRPr lang="en-US"/>
        </a:p>
      </dgm:t>
    </dgm:pt>
    <dgm:pt modelId="{5C07E72B-DA88-4F89-B9F9-8C760EE862EB}" type="pres">
      <dgm:prSet presAssocID="{8D5C148B-CD2D-42C0-922E-699C20D4498F}" presName="connTx" presStyleLbl="parChTrans1D2" presStyleIdx="2" presStyleCnt="18"/>
      <dgm:spPr/>
      <dgm:t>
        <a:bodyPr/>
        <a:lstStyle/>
        <a:p>
          <a:endParaRPr lang="en-US"/>
        </a:p>
      </dgm:t>
    </dgm:pt>
    <dgm:pt modelId="{4D2B36D5-6A7E-4306-B7AD-6CBB25D5A768}" type="pres">
      <dgm:prSet presAssocID="{A723C6B0-8030-479A-B91F-A959EDA4DD2A}" presName="node" presStyleLbl="node1" presStyleIdx="2" presStyleCnt="18" custScaleX="226197" custScaleY="141993" custRadScaleRad="101466" custRadScaleInc="5073">
        <dgm:presLayoutVars>
          <dgm:bulletEnabled val="1"/>
        </dgm:presLayoutVars>
      </dgm:prSet>
      <dgm:spPr/>
      <dgm:t>
        <a:bodyPr/>
        <a:lstStyle/>
        <a:p>
          <a:endParaRPr lang="en-US"/>
        </a:p>
      </dgm:t>
    </dgm:pt>
    <dgm:pt modelId="{66B74C2E-99D0-46B2-9429-19AE679C2DF7}" type="pres">
      <dgm:prSet presAssocID="{3946BDA4-889A-45F7-8C72-B49ADB763545}" presName="Name9" presStyleLbl="parChTrans1D2" presStyleIdx="3" presStyleCnt="18"/>
      <dgm:spPr/>
      <dgm:t>
        <a:bodyPr/>
        <a:lstStyle/>
        <a:p>
          <a:endParaRPr lang="en-US"/>
        </a:p>
      </dgm:t>
    </dgm:pt>
    <dgm:pt modelId="{92ABFD4F-C19D-4DD6-A62E-B939BC440E69}" type="pres">
      <dgm:prSet presAssocID="{3946BDA4-889A-45F7-8C72-B49ADB763545}" presName="connTx" presStyleLbl="parChTrans1D2" presStyleIdx="3" presStyleCnt="18"/>
      <dgm:spPr/>
      <dgm:t>
        <a:bodyPr/>
        <a:lstStyle/>
        <a:p>
          <a:endParaRPr lang="en-US"/>
        </a:p>
      </dgm:t>
    </dgm:pt>
    <dgm:pt modelId="{0F0E321C-A40C-45AD-8E10-4698928A667F}" type="pres">
      <dgm:prSet presAssocID="{CF68B5C3-034B-4F5D-AC3A-4A4F1768BC2F}" presName="node" presStyleLbl="node1" presStyleIdx="3" presStyleCnt="18" custScaleX="278715" custScaleY="134688">
        <dgm:presLayoutVars>
          <dgm:bulletEnabled val="1"/>
        </dgm:presLayoutVars>
      </dgm:prSet>
      <dgm:spPr/>
      <dgm:t>
        <a:bodyPr/>
        <a:lstStyle/>
        <a:p>
          <a:endParaRPr lang="en-US"/>
        </a:p>
      </dgm:t>
    </dgm:pt>
    <dgm:pt modelId="{3AE427CB-3967-4CD6-8C61-35FD5812F2FF}" type="pres">
      <dgm:prSet presAssocID="{AE0A0BC5-0E71-488A-85BE-90F28EDF8F11}" presName="Name9" presStyleLbl="parChTrans1D2" presStyleIdx="4" presStyleCnt="18"/>
      <dgm:spPr/>
      <dgm:t>
        <a:bodyPr/>
        <a:lstStyle/>
        <a:p>
          <a:endParaRPr lang="en-US"/>
        </a:p>
      </dgm:t>
    </dgm:pt>
    <dgm:pt modelId="{7E0CDB5E-4E26-45A8-B538-4423F3DFE49D}" type="pres">
      <dgm:prSet presAssocID="{AE0A0BC5-0E71-488A-85BE-90F28EDF8F11}" presName="connTx" presStyleLbl="parChTrans1D2" presStyleIdx="4" presStyleCnt="18"/>
      <dgm:spPr/>
      <dgm:t>
        <a:bodyPr/>
        <a:lstStyle/>
        <a:p>
          <a:endParaRPr lang="en-US"/>
        </a:p>
      </dgm:t>
    </dgm:pt>
    <dgm:pt modelId="{8812037E-491B-4F5E-A292-7886FA735DB1}" type="pres">
      <dgm:prSet presAssocID="{789080C4-41AF-41D2-9F28-0CD642F290E0}" presName="node" presStyleLbl="node1" presStyleIdx="4" presStyleCnt="18" custScaleX="322900" custScaleY="161673">
        <dgm:presLayoutVars>
          <dgm:bulletEnabled val="1"/>
        </dgm:presLayoutVars>
      </dgm:prSet>
      <dgm:spPr/>
      <dgm:t>
        <a:bodyPr/>
        <a:lstStyle/>
        <a:p>
          <a:endParaRPr lang="en-US"/>
        </a:p>
      </dgm:t>
    </dgm:pt>
    <dgm:pt modelId="{21EE69A1-4A55-472F-BBDF-8DB833DCD30B}" type="pres">
      <dgm:prSet presAssocID="{C0FB8965-6BE1-48D8-93C9-A23EF0827F87}" presName="Name9" presStyleLbl="parChTrans1D2" presStyleIdx="5" presStyleCnt="18"/>
      <dgm:spPr/>
      <dgm:t>
        <a:bodyPr/>
        <a:lstStyle/>
        <a:p>
          <a:endParaRPr lang="en-US"/>
        </a:p>
      </dgm:t>
    </dgm:pt>
    <dgm:pt modelId="{809ED470-7B26-4AAF-987A-5459730413DC}" type="pres">
      <dgm:prSet presAssocID="{C0FB8965-6BE1-48D8-93C9-A23EF0827F87}" presName="connTx" presStyleLbl="parChTrans1D2" presStyleIdx="5" presStyleCnt="18"/>
      <dgm:spPr/>
      <dgm:t>
        <a:bodyPr/>
        <a:lstStyle/>
        <a:p>
          <a:endParaRPr lang="en-US"/>
        </a:p>
      </dgm:t>
    </dgm:pt>
    <dgm:pt modelId="{3FD6EC33-A38E-4EAD-B3A5-E8848511FA76}" type="pres">
      <dgm:prSet presAssocID="{EC0CBF79-47E2-44B7-973E-55D390109E74}" presName="node" presStyleLbl="node1" presStyleIdx="5" presStyleCnt="18" custScaleX="277441" custScaleY="133214">
        <dgm:presLayoutVars>
          <dgm:bulletEnabled val="1"/>
        </dgm:presLayoutVars>
      </dgm:prSet>
      <dgm:spPr/>
      <dgm:t>
        <a:bodyPr/>
        <a:lstStyle/>
        <a:p>
          <a:endParaRPr lang="en-US"/>
        </a:p>
      </dgm:t>
    </dgm:pt>
    <dgm:pt modelId="{7F26ED57-364B-4722-B9EE-D40CCBA51EDE}" type="pres">
      <dgm:prSet presAssocID="{5F7E5444-B5BB-4C6F-AEA6-C28D766AEF6E}" presName="Name9" presStyleLbl="parChTrans1D2" presStyleIdx="6" presStyleCnt="18"/>
      <dgm:spPr/>
      <dgm:t>
        <a:bodyPr/>
        <a:lstStyle/>
        <a:p>
          <a:endParaRPr lang="en-US"/>
        </a:p>
      </dgm:t>
    </dgm:pt>
    <dgm:pt modelId="{1C0100E4-F01F-4F6D-A88E-72CD3AAC1B2B}" type="pres">
      <dgm:prSet presAssocID="{5F7E5444-B5BB-4C6F-AEA6-C28D766AEF6E}" presName="connTx" presStyleLbl="parChTrans1D2" presStyleIdx="6" presStyleCnt="18"/>
      <dgm:spPr/>
      <dgm:t>
        <a:bodyPr/>
        <a:lstStyle/>
        <a:p>
          <a:endParaRPr lang="en-US"/>
        </a:p>
      </dgm:t>
    </dgm:pt>
    <dgm:pt modelId="{8588DF17-CB68-4F48-83FA-99079C28C6FA}" type="pres">
      <dgm:prSet presAssocID="{EF2DDBDA-DFD8-4941-9A46-C28C92556740}" presName="node" presStyleLbl="node1" presStyleIdx="6" presStyleCnt="18" custScaleX="302358" custScaleY="122067">
        <dgm:presLayoutVars>
          <dgm:bulletEnabled val="1"/>
        </dgm:presLayoutVars>
      </dgm:prSet>
      <dgm:spPr/>
      <dgm:t>
        <a:bodyPr/>
        <a:lstStyle/>
        <a:p>
          <a:endParaRPr lang="en-US"/>
        </a:p>
      </dgm:t>
    </dgm:pt>
    <dgm:pt modelId="{99BA4600-D264-4DCD-958B-9ED28D2E7C5A}" type="pres">
      <dgm:prSet presAssocID="{4EECCAFA-CB0A-4892-AE8A-11900B3138E4}" presName="Name9" presStyleLbl="parChTrans1D2" presStyleIdx="7" presStyleCnt="18"/>
      <dgm:spPr/>
      <dgm:t>
        <a:bodyPr/>
        <a:lstStyle/>
        <a:p>
          <a:endParaRPr lang="en-US"/>
        </a:p>
      </dgm:t>
    </dgm:pt>
    <dgm:pt modelId="{4CCBA941-6B3A-4D65-8EA5-99A9021E9289}" type="pres">
      <dgm:prSet presAssocID="{4EECCAFA-CB0A-4892-AE8A-11900B3138E4}" presName="connTx" presStyleLbl="parChTrans1D2" presStyleIdx="7" presStyleCnt="18"/>
      <dgm:spPr/>
      <dgm:t>
        <a:bodyPr/>
        <a:lstStyle/>
        <a:p>
          <a:endParaRPr lang="en-US"/>
        </a:p>
      </dgm:t>
    </dgm:pt>
    <dgm:pt modelId="{8793BDCB-D086-4A85-8DDA-A35CC3D17954}" type="pres">
      <dgm:prSet presAssocID="{D8B862A3-7509-45F3-A6D8-BE2B3F8CF56A}" presName="node" presStyleLbl="node1" presStyleIdx="7" presStyleCnt="18" custScaleX="296840" custScaleY="90646" custRadScaleRad="127096" custRadScaleInc="-140906">
        <dgm:presLayoutVars>
          <dgm:bulletEnabled val="1"/>
        </dgm:presLayoutVars>
      </dgm:prSet>
      <dgm:spPr/>
      <dgm:t>
        <a:bodyPr/>
        <a:lstStyle/>
        <a:p>
          <a:endParaRPr lang="en-US"/>
        </a:p>
      </dgm:t>
    </dgm:pt>
    <dgm:pt modelId="{4EB4E611-BEB0-4D72-BF2A-D8E11AEB7559}" type="pres">
      <dgm:prSet presAssocID="{2FDABF18-DF1E-46D4-8DE6-9AF24FA89C42}" presName="Name9" presStyleLbl="parChTrans1D2" presStyleIdx="8" presStyleCnt="18"/>
      <dgm:spPr/>
      <dgm:t>
        <a:bodyPr/>
        <a:lstStyle/>
        <a:p>
          <a:endParaRPr lang="en-US"/>
        </a:p>
      </dgm:t>
    </dgm:pt>
    <dgm:pt modelId="{317197D3-A164-4E68-887A-A4D2D4E07205}" type="pres">
      <dgm:prSet presAssocID="{2FDABF18-DF1E-46D4-8DE6-9AF24FA89C42}" presName="connTx" presStyleLbl="parChTrans1D2" presStyleIdx="8" presStyleCnt="18"/>
      <dgm:spPr/>
      <dgm:t>
        <a:bodyPr/>
        <a:lstStyle/>
        <a:p>
          <a:endParaRPr lang="en-US"/>
        </a:p>
      </dgm:t>
    </dgm:pt>
    <dgm:pt modelId="{85409FEB-08DA-4EA8-8C6B-24595CFBDD58}" type="pres">
      <dgm:prSet presAssocID="{4F14A2F9-CDBB-433B-B0E3-F98E22559B82}" presName="node" presStyleLbl="node1" presStyleIdx="8" presStyleCnt="18" custScaleX="234020" custScaleY="172410" custRadScaleRad="108658" custRadScaleInc="-115677">
        <dgm:presLayoutVars>
          <dgm:bulletEnabled val="1"/>
        </dgm:presLayoutVars>
      </dgm:prSet>
      <dgm:spPr/>
      <dgm:t>
        <a:bodyPr/>
        <a:lstStyle/>
        <a:p>
          <a:endParaRPr lang="en-US"/>
        </a:p>
      </dgm:t>
    </dgm:pt>
    <dgm:pt modelId="{8B431FC4-1515-499F-99A0-3D1D7E2F0AF6}" type="pres">
      <dgm:prSet presAssocID="{20276B04-C8E7-4C43-A76C-56140FB83907}" presName="Name9" presStyleLbl="parChTrans1D2" presStyleIdx="9" presStyleCnt="18"/>
      <dgm:spPr/>
      <dgm:t>
        <a:bodyPr/>
        <a:lstStyle/>
        <a:p>
          <a:endParaRPr lang="en-US"/>
        </a:p>
      </dgm:t>
    </dgm:pt>
    <dgm:pt modelId="{D9BD4DB3-BFE1-4D9B-951E-D362C73EBB0B}" type="pres">
      <dgm:prSet presAssocID="{20276B04-C8E7-4C43-A76C-56140FB83907}" presName="connTx" presStyleLbl="parChTrans1D2" presStyleIdx="9" presStyleCnt="18"/>
      <dgm:spPr/>
      <dgm:t>
        <a:bodyPr/>
        <a:lstStyle/>
        <a:p>
          <a:endParaRPr lang="en-US"/>
        </a:p>
      </dgm:t>
    </dgm:pt>
    <dgm:pt modelId="{08F9579C-12D6-40F7-8CFB-43B81F33ADA4}" type="pres">
      <dgm:prSet presAssocID="{751F0401-B62D-43F8-A34C-77EE0ED52AE7}" presName="node" presStyleLbl="node1" presStyleIdx="9" presStyleCnt="18" custScaleX="243095" custScaleY="132363" custRadScaleRad="99430" custRadScaleInc="-17826">
        <dgm:presLayoutVars>
          <dgm:bulletEnabled val="1"/>
        </dgm:presLayoutVars>
      </dgm:prSet>
      <dgm:spPr/>
      <dgm:t>
        <a:bodyPr/>
        <a:lstStyle/>
        <a:p>
          <a:endParaRPr lang="en-US"/>
        </a:p>
      </dgm:t>
    </dgm:pt>
    <dgm:pt modelId="{E9FF60B3-FF0D-431B-9A6D-9FE394734F3E}" type="pres">
      <dgm:prSet presAssocID="{9274D8CE-4314-4CC7-A50A-F9099BA6B518}" presName="Name9" presStyleLbl="parChTrans1D2" presStyleIdx="10" presStyleCnt="18"/>
      <dgm:spPr/>
      <dgm:t>
        <a:bodyPr/>
        <a:lstStyle/>
        <a:p>
          <a:endParaRPr lang="en-US"/>
        </a:p>
      </dgm:t>
    </dgm:pt>
    <dgm:pt modelId="{DC7D08C2-4470-4028-A214-1A6F85E40716}" type="pres">
      <dgm:prSet presAssocID="{9274D8CE-4314-4CC7-A50A-F9099BA6B518}" presName="connTx" presStyleLbl="parChTrans1D2" presStyleIdx="10" presStyleCnt="18"/>
      <dgm:spPr/>
      <dgm:t>
        <a:bodyPr/>
        <a:lstStyle/>
        <a:p>
          <a:endParaRPr lang="en-US"/>
        </a:p>
      </dgm:t>
    </dgm:pt>
    <dgm:pt modelId="{4DADE3C0-7BAB-4316-8B6C-9C214C5A11EB}" type="pres">
      <dgm:prSet presAssocID="{A5EAE28D-6A66-41E8-969C-4C658AAC2372}" presName="node" presStyleLbl="node1" presStyleIdx="10" presStyleCnt="18" custScaleX="225826" custScaleY="168629" custRadScaleRad="110067" custRadScaleInc="108056">
        <dgm:presLayoutVars>
          <dgm:bulletEnabled val="1"/>
        </dgm:presLayoutVars>
      </dgm:prSet>
      <dgm:spPr/>
      <dgm:t>
        <a:bodyPr/>
        <a:lstStyle/>
        <a:p>
          <a:endParaRPr lang="en-US"/>
        </a:p>
      </dgm:t>
    </dgm:pt>
    <dgm:pt modelId="{9EC62BAC-131C-44A2-93E4-DE5D5972FD3B}" type="pres">
      <dgm:prSet presAssocID="{5151AA2C-1DF7-4F9B-9DD9-B0A5721D7148}" presName="Name9" presStyleLbl="parChTrans1D2" presStyleIdx="11" presStyleCnt="18"/>
      <dgm:spPr/>
      <dgm:t>
        <a:bodyPr/>
        <a:lstStyle/>
        <a:p>
          <a:endParaRPr lang="en-US"/>
        </a:p>
      </dgm:t>
    </dgm:pt>
    <dgm:pt modelId="{D6BC3D46-D912-4EB3-8197-BCBD7ECE2797}" type="pres">
      <dgm:prSet presAssocID="{5151AA2C-1DF7-4F9B-9DD9-B0A5721D7148}" presName="connTx" presStyleLbl="parChTrans1D2" presStyleIdx="11" presStyleCnt="18"/>
      <dgm:spPr/>
      <dgm:t>
        <a:bodyPr/>
        <a:lstStyle/>
        <a:p>
          <a:endParaRPr lang="en-US"/>
        </a:p>
      </dgm:t>
    </dgm:pt>
    <dgm:pt modelId="{A91F8FF6-44BC-4137-B5BA-0C79A5F14A83}" type="pres">
      <dgm:prSet presAssocID="{807444C4-3E80-40B3-9EC1-999B2FFFC001}" presName="node" presStyleLbl="node1" presStyleIdx="11" presStyleCnt="18" custScaleX="286332" custRadScaleRad="131218" custRadScaleInc="137910">
        <dgm:presLayoutVars>
          <dgm:bulletEnabled val="1"/>
        </dgm:presLayoutVars>
      </dgm:prSet>
      <dgm:spPr/>
      <dgm:t>
        <a:bodyPr/>
        <a:lstStyle/>
        <a:p>
          <a:endParaRPr lang="en-US"/>
        </a:p>
      </dgm:t>
    </dgm:pt>
    <dgm:pt modelId="{8280AF2D-6353-45E6-ADC6-49C0494E6AD1}" type="pres">
      <dgm:prSet presAssocID="{A94F14C0-F0F5-48E0-8FBC-C55FFF11914B}" presName="Name9" presStyleLbl="parChTrans1D2" presStyleIdx="12" presStyleCnt="18"/>
      <dgm:spPr/>
      <dgm:t>
        <a:bodyPr/>
        <a:lstStyle/>
        <a:p>
          <a:endParaRPr lang="en-US"/>
        </a:p>
      </dgm:t>
    </dgm:pt>
    <dgm:pt modelId="{10CB07FA-75ED-4261-926D-1698BB1234B0}" type="pres">
      <dgm:prSet presAssocID="{A94F14C0-F0F5-48E0-8FBC-C55FFF11914B}" presName="connTx" presStyleLbl="parChTrans1D2" presStyleIdx="12" presStyleCnt="18"/>
      <dgm:spPr/>
      <dgm:t>
        <a:bodyPr/>
        <a:lstStyle/>
        <a:p>
          <a:endParaRPr lang="en-US"/>
        </a:p>
      </dgm:t>
    </dgm:pt>
    <dgm:pt modelId="{2B278D23-8224-472F-A7C9-E5415DB65C1C}" type="pres">
      <dgm:prSet presAssocID="{5D808DA4-7328-4AC2-9E0D-D12C88693F0A}" presName="node" presStyleLbl="node1" presStyleIdx="12" presStyleCnt="18" custScaleX="290756" custScaleY="125934" custRadScaleRad="116555" custRadScaleInc="45971">
        <dgm:presLayoutVars>
          <dgm:bulletEnabled val="1"/>
        </dgm:presLayoutVars>
      </dgm:prSet>
      <dgm:spPr/>
      <dgm:t>
        <a:bodyPr/>
        <a:lstStyle/>
        <a:p>
          <a:endParaRPr lang="en-US"/>
        </a:p>
      </dgm:t>
    </dgm:pt>
    <dgm:pt modelId="{E3870AE1-7A29-4F21-B4D8-029D6F7B03ED}" type="pres">
      <dgm:prSet presAssocID="{44ECE869-D392-40AD-B041-3DAA004512BA}" presName="Name9" presStyleLbl="parChTrans1D2" presStyleIdx="13" presStyleCnt="18"/>
      <dgm:spPr/>
      <dgm:t>
        <a:bodyPr/>
        <a:lstStyle/>
        <a:p>
          <a:endParaRPr lang="en-US"/>
        </a:p>
      </dgm:t>
    </dgm:pt>
    <dgm:pt modelId="{A53FDEF3-9400-4221-B9BB-BE39D778642F}" type="pres">
      <dgm:prSet presAssocID="{44ECE869-D392-40AD-B041-3DAA004512BA}" presName="connTx" presStyleLbl="parChTrans1D2" presStyleIdx="13" presStyleCnt="18"/>
      <dgm:spPr/>
      <dgm:t>
        <a:bodyPr/>
        <a:lstStyle/>
        <a:p>
          <a:endParaRPr lang="en-US"/>
        </a:p>
      </dgm:t>
    </dgm:pt>
    <dgm:pt modelId="{171B34C9-3F9C-4AB3-B3EA-A96C0BDB88B3}" type="pres">
      <dgm:prSet presAssocID="{0B1F6614-ECDA-4970-B069-9BF371EF092C}" presName="node" presStyleLbl="node1" presStyleIdx="13" presStyleCnt="18" custScaleX="296620" custScaleY="138721" custRadScaleRad="105415" custRadScaleInc="-17621">
        <dgm:presLayoutVars>
          <dgm:bulletEnabled val="1"/>
        </dgm:presLayoutVars>
      </dgm:prSet>
      <dgm:spPr/>
      <dgm:t>
        <a:bodyPr/>
        <a:lstStyle/>
        <a:p>
          <a:endParaRPr lang="en-US"/>
        </a:p>
      </dgm:t>
    </dgm:pt>
    <dgm:pt modelId="{496B64F1-E329-4324-B997-9DCB2C00A2C1}" type="pres">
      <dgm:prSet presAssocID="{8C31D1A5-7965-45CC-A255-46BB96400705}" presName="Name9" presStyleLbl="parChTrans1D2" presStyleIdx="14" presStyleCnt="18"/>
      <dgm:spPr/>
      <dgm:t>
        <a:bodyPr/>
        <a:lstStyle/>
        <a:p>
          <a:endParaRPr lang="en-US"/>
        </a:p>
      </dgm:t>
    </dgm:pt>
    <dgm:pt modelId="{E840812B-3209-4B51-A35F-E5B241E99C34}" type="pres">
      <dgm:prSet presAssocID="{8C31D1A5-7965-45CC-A255-46BB96400705}" presName="connTx" presStyleLbl="parChTrans1D2" presStyleIdx="14" presStyleCnt="18"/>
      <dgm:spPr/>
      <dgm:t>
        <a:bodyPr/>
        <a:lstStyle/>
        <a:p>
          <a:endParaRPr lang="en-US"/>
        </a:p>
      </dgm:t>
    </dgm:pt>
    <dgm:pt modelId="{A688D700-115F-4EF7-AF89-FAF2E33BD74D}" type="pres">
      <dgm:prSet presAssocID="{A88CEBD2-EFC1-4D7E-B1CC-81DD64C80555}" presName="node" presStyleLbl="node1" presStyleIdx="14" presStyleCnt="18" custScaleX="313884" custScaleY="174943" custRadScaleRad="103123" custRadScaleInc="-23340">
        <dgm:presLayoutVars>
          <dgm:bulletEnabled val="1"/>
        </dgm:presLayoutVars>
      </dgm:prSet>
      <dgm:spPr/>
      <dgm:t>
        <a:bodyPr/>
        <a:lstStyle/>
        <a:p>
          <a:endParaRPr lang="en-US"/>
        </a:p>
      </dgm:t>
    </dgm:pt>
    <dgm:pt modelId="{72C844A4-742B-4B08-BBA2-DDD1D57CAF34}" type="pres">
      <dgm:prSet presAssocID="{FDA0A14E-BF33-40BA-94A9-6446A7FAF5AF}" presName="Name9" presStyleLbl="parChTrans1D2" presStyleIdx="15" presStyleCnt="18"/>
      <dgm:spPr/>
      <dgm:t>
        <a:bodyPr/>
        <a:lstStyle/>
        <a:p>
          <a:endParaRPr lang="en-US"/>
        </a:p>
      </dgm:t>
    </dgm:pt>
    <dgm:pt modelId="{D6B3F4AF-E300-4EA7-A517-22985BBE441C}" type="pres">
      <dgm:prSet presAssocID="{FDA0A14E-BF33-40BA-94A9-6446A7FAF5AF}" presName="connTx" presStyleLbl="parChTrans1D2" presStyleIdx="15" presStyleCnt="18"/>
      <dgm:spPr/>
      <dgm:t>
        <a:bodyPr/>
        <a:lstStyle/>
        <a:p>
          <a:endParaRPr lang="en-US"/>
        </a:p>
      </dgm:t>
    </dgm:pt>
    <dgm:pt modelId="{730EE919-AAD6-46C1-960C-B46AE5C5DA32}" type="pres">
      <dgm:prSet presAssocID="{0FB10103-4792-434A-B7F9-5E2D2F43DDCA}" presName="node" presStyleLbl="node1" presStyleIdx="15" presStyleCnt="18" custScaleX="254228" custScaleY="145215" custRadScaleRad="106408" custRadScaleInc="-62925">
        <dgm:presLayoutVars>
          <dgm:bulletEnabled val="1"/>
        </dgm:presLayoutVars>
      </dgm:prSet>
      <dgm:spPr/>
      <dgm:t>
        <a:bodyPr/>
        <a:lstStyle/>
        <a:p>
          <a:endParaRPr lang="en-US"/>
        </a:p>
      </dgm:t>
    </dgm:pt>
    <dgm:pt modelId="{16C96AB2-4678-40D9-9CD1-C2775C3575F7}" type="pres">
      <dgm:prSet presAssocID="{9E50C2AF-05B5-4D19-BA2B-45A8B5C11065}" presName="Name9" presStyleLbl="parChTrans1D2" presStyleIdx="16" presStyleCnt="18"/>
      <dgm:spPr/>
      <dgm:t>
        <a:bodyPr/>
        <a:lstStyle/>
        <a:p>
          <a:endParaRPr lang="en-US"/>
        </a:p>
      </dgm:t>
    </dgm:pt>
    <dgm:pt modelId="{A2F9F1D1-327B-4748-8A1F-1D3059B18F66}" type="pres">
      <dgm:prSet presAssocID="{9E50C2AF-05B5-4D19-BA2B-45A8B5C11065}" presName="connTx" presStyleLbl="parChTrans1D2" presStyleIdx="16" presStyleCnt="18"/>
      <dgm:spPr/>
      <dgm:t>
        <a:bodyPr/>
        <a:lstStyle/>
        <a:p>
          <a:endParaRPr lang="en-US"/>
        </a:p>
      </dgm:t>
    </dgm:pt>
    <dgm:pt modelId="{AC555DC4-0268-4630-8264-67C434727A86}" type="pres">
      <dgm:prSet presAssocID="{3FB00471-7F05-484B-BFAD-3BD5B997ED00}" presName="node" presStyleLbl="node1" presStyleIdx="16" presStyleCnt="18" custScaleX="248921" custScaleY="148792" custRadScaleRad="103135" custRadScaleInc="-34898">
        <dgm:presLayoutVars>
          <dgm:bulletEnabled val="1"/>
        </dgm:presLayoutVars>
      </dgm:prSet>
      <dgm:spPr/>
      <dgm:t>
        <a:bodyPr/>
        <a:lstStyle/>
        <a:p>
          <a:endParaRPr lang="en-US"/>
        </a:p>
      </dgm:t>
    </dgm:pt>
    <dgm:pt modelId="{D7040D17-82C0-4D3A-BA69-CF6B20F637ED}" type="pres">
      <dgm:prSet presAssocID="{41BD6851-5D99-4190-9BEF-092D719B21DC}" presName="Name9" presStyleLbl="parChTrans1D2" presStyleIdx="17" presStyleCnt="18"/>
      <dgm:spPr/>
      <dgm:t>
        <a:bodyPr/>
        <a:lstStyle/>
        <a:p>
          <a:endParaRPr lang="en-US"/>
        </a:p>
      </dgm:t>
    </dgm:pt>
    <dgm:pt modelId="{B6F8B42D-A782-4FAA-B2B9-42A9F7CAE20F}" type="pres">
      <dgm:prSet presAssocID="{41BD6851-5D99-4190-9BEF-092D719B21DC}" presName="connTx" presStyleLbl="parChTrans1D2" presStyleIdx="17" presStyleCnt="18"/>
      <dgm:spPr/>
      <dgm:t>
        <a:bodyPr/>
        <a:lstStyle/>
        <a:p>
          <a:endParaRPr lang="en-US"/>
        </a:p>
      </dgm:t>
    </dgm:pt>
    <dgm:pt modelId="{8CE53AB1-8202-4990-8883-321AE612ACF3}" type="pres">
      <dgm:prSet presAssocID="{6C4077A9-75D5-44C1-99D7-DDA710B792BA}" presName="node" presStyleLbl="node1" presStyleIdx="17" presStyleCnt="18" custScaleX="174868" custScaleY="111245">
        <dgm:presLayoutVars>
          <dgm:bulletEnabled val="1"/>
        </dgm:presLayoutVars>
      </dgm:prSet>
      <dgm:spPr/>
      <dgm:t>
        <a:bodyPr/>
        <a:lstStyle/>
        <a:p>
          <a:endParaRPr lang="en-US"/>
        </a:p>
      </dgm:t>
    </dgm:pt>
  </dgm:ptLst>
  <dgm:cxnLst>
    <dgm:cxn modelId="{722E9F2D-C573-4E2B-A5C5-B777CD7FD88F}" type="presOf" srcId="{44ECE869-D392-40AD-B041-3DAA004512BA}" destId="{E3870AE1-7A29-4F21-B4D8-029D6F7B03ED}" srcOrd="0" destOrd="0" presId="urn:microsoft.com/office/officeart/2005/8/layout/radial1"/>
    <dgm:cxn modelId="{0966773C-0240-4382-B29A-26C6F4BBDE94}" type="presOf" srcId="{20276B04-C8E7-4C43-A76C-56140FB83907}" destId="{8B431FC4-1515-499F-99A0-3D1D7E2F0AF6}" srcOrd="0" destOrd="0" presId="urn:microsoft.com/office/officeart/2005/8/layout/radial1"/>
    <dgm:cxn modelId="{E4A36E2A-EBB7-4F4A-90C5-C0A8B976895D}" type="presOf" srcId="{4EECCAFA-CB0A-4892-AE8A-11900B3138E4}" destId="{4CCBA941-6B3A-4D65-8EA5-99A9021E9289}" srcOrd="1" destOrd="0" presId="urn:microsoft.com/office/officeart/2005/8/layout/radial1"/>
    <dgm:cxn modelId="{0E088F9F-5844-4B07-A141-1961537524AA}" type="presOf" srcId="{C0FB8965-6BE1-48D8-93C9-A23EF0827F87}" destId="{21EE69A1-4A55-472F-BBDF-8DB833DCD30B}" srcOrd="0" destOrd="0" presId="urn:microsoft.com/office/officeart/2005/8/layout/radial1"/>
    <dgm:cxn modelId="{D6665D41-86F4-4662-9372-A259027EF719}" type="presOf" srcId="{EF2DDBDA-DFD8-4941-9A46-C28C92556740}" destId="{8588DF17-CB68-4F48-83FA-99079C28C6FA}" srcOrd="0" destOrd="0" presId="urn:microsoft.com/office/officeart/2005/8/layout/radial1"/>
    <dgm:cxn modelId="{8C81822A-4D4A-4AFA-94B1-F583F27621ED}" type="presOf" srcId="{D8B862A3-7509-45F3-A6D8-BE2B3F8CF56A}" destId="{8793BDCB-D086-4A85-8DDA-A35CC3D17954}" srcOrd="0" destOrd="0" presId="urn:microsoft.com/office/officeart/2005/8/layout/radial1"/>
    <dgm:cxn modelId="{8648C1EE-061F-444A-B63E-0448170C7C59}" type="presOf" srcId="{9274D8CE-4314-4CC7-A50A-F9099BA6B518}" destId="{E9FF60B3-FF0D-431B-9A6D-9FE394734F3E}" srcOrd="0" destOrd="0" presId="urn:microsoft.com/office/officeart/2005/8/layout/radial1"/>
    <dgm:cxn modelId="{3297DBC2-87BC-488A-BE14-CE2CC3B12977}" type="presOf" srcId="{62D34171-893E-427D-8404-5F05D53767E0}" destId="{560C82C1-F194-4111-ABD7-AB820715C937}" srcOrd="0" destOrd="0" presId="urn:microsoft.com/office/officeart/2005/8/layout/radial1"/>
    <dgm:cxn modelId="{E7C601E9-AF0B-4692-9559-C6C0BA2FB376}" type="presOf" srcId="{9274D8CE-4314-4CC7-A50A-F9099BA6B518}" destId="{DC7D08C2-4470-4028-A214-1A6F85E40716}" srcOrd="1" destOrd="0" presId="urn:microsoft.com/office/officeart/2005/8/layout/radial1"/>
    <dgm:cxn modelId="{98139C00-0950-4252-8415-6FC82E4B63F1}" srcId="{DC0FBCAB-EFEF-462B-AC3F-E9A84B8FDC6F}" destId="{3FB00471-7F05-484B-BFAD-3BD5B997ED00}" srcOrd="16" destOrd="0" parTransId="{9E50C2AF-05B5-4D19-BA2B-45A8B5C11065}" sibTransId="{3BDA0F32-0889-4A19-B55C-5D57BA56110D}"/>
    <dgm:cxn modelId="{771DC783-6BB9-49BD-AA7E-F96976E8EC00}" type="presOf" srcId="{8C31D1A5-7965-45CC-A255-46BB96400705}" destId="{E840812B-3209-4B51-A35F-E5B241E99C34}" srcOrd="1" destOrd="0" presId="urn:microsoft.com/office/officeart/2005/8/layout/radial1"/>
    <dgm:cxn modelId="{3C31C637-0D86-499C-9505-17FC4AF907CE}" type="presOf" srcId="{FDA0A14E-BF33-40BA-94A9-6446A7FAF5AF}" destId="{72C844A4-742B-4B08-BBA2-DDD1D57CAF34}" srcOrd="0" destOrd="0" presId="urn:microsoft.com/office/officeart/2005/8/layout/radial1"/>
    <dgm:cxn modelId="{E387F6F1-314F-4BE9-A7EE-5AD1C61F38DD}" type="presOf" srcId="{6C4077A9-75D5-44C1-99D7-DDA710B792BA}" destId="{8CE53AB1-8202-4990-8883-321AE612ACF3}" srcOrd="0" destOrd="0" presId="urn:microsoft.com/office/officeart/2005/8/layout/radial1"/>
    <dgm:cxn modelId="{F33645EE-1079-48B5-BED6-23C3E45ADF74}" type="presOf" srcId="{B78BA7C7-3123-423F-BA68-E68683591560}" destId="{AC85FCF8-AF31-408E-A378-E4143D2EBA33}" srcOrd="0" destOrd="0" presId="urn:microsoft.com/office/officeart/2005/8/layout/radial1"/>
    <dgm:cxn modelId="{1BA51D31-ABB0-445D-B568-4292B251D458}" srcId="{DC0FBCAB-EFEF-462B-AC3F-E9A84B8FDC6F}" destId="{0B1F6614-ECDA-4970-B069-9BF371EF092C}" srcOrd="13" destOrd="0" parTransId="{44ECE869-D392-40AD-B041-3DAA004512BA}" sibTransId="{16593595-04F1-47AB-9859-1BB3EBDE7EC5}"/>
    <dgm:cxn modelId="{BF99C266-1F7D-4126-8404-4BDCF66F0BD9}" srcId="{DC0FBCAB-EFEF-462B-AC3F-E9A84B8FDC6F}" destId="{EC0CBF79-47E2-44B7-973E-55D390109E74}" srcOrd="5" destOrd="0" parTransId="{C0FB8965-6BE1-48D8-93C9-A23EF0827F87}" sibTransId="{5912FAD6-A83D-4177-A363-32BF6753223C}"/>
    <dgm:cxn modelId="{2903A543-768B-4868-8EA5-6EDD3D030D32}" type="presOf" srcId="{0FB10103-4792-434A-B7F9-5E2D2F43DDCA}" destId="{730EE919-AAD6-46C1-960C-B46AE5C5DA32}" srcOrd="0" destOrd="0" presId="urn:microsoft.com/office/officeart/2005/8/layout/radial1"/>
    <dgm:cxn modelId="{CE6C169C-38D3-4E2D-B93B-8A91A7E5D486}" type="presOf" srcId="{3946BDA4-889A-45F7-8C72-B49ADB763545}" destId="{92ABFD4F-C19D-4DD6-A62E-B939BC440E69}" srcOrd="1" destOrd="0" presId="urn:microsoft.com/office/officeart/2005/8/layout/radial1"/>
    <dgm:cxn modelId="{03D48C8B-10A8-4884-B4EC-268160D30C41}" type="presOf" srcId="{5151AA2C-1DF7-4F9B-9DD9-B0A5721D7148}" destId="{D6BC3D46-D912-4EB3-8197-BCBD7ECE2797}" srcOrd="1" destOrd="0" presId="urn:microsoft.com/office/officeart/2005/8/layout/radial1"/>
    <dgm:cxn modelId="{CEC70728-B2A1-4AFD-9B63-0A3B911D1866}" type="presOf" srcId="{CF68B5C3-034B-4F5D-AC3A-4A4F1768BC2F}" destId="{0F0E321C-A40C-45AD-8E10-4698928A667F}" srcOrd="0" destOrd="0" presId="urn:microsoft.com/office/officeart/2005/8/layout/radial1"/>
    <dgm:cxn modelId="{B3547324-93D2-4539-9723-4EB41C90CD46}" srcId="{DC0FBCAB-EFEF-462B-AC3F-E9A84B8FDC6F}" destId="{CF68B5C3-034B-4F5D-AC3A-4A4F1768BC2F}" srcOrd="3" destOrd="0" parTransId="{3946BDA4-889A-45F7-8C72-B49ADB763545}" sibTransId="{0A4C3E91-AB3F-4751-9A48-7F29E2C49C77}"/>
    <dgm:cxn modelId="{08289E71-A618-48D7-B84E-215BE7FA3EBD}" srcId="{E271B8E3-851B-4CB7-B194-07138843BDD3}" destId="{DC0FBCAB-EFEF-462B-AC3F-E9A84B8FDC6F}" srcOrd="0" destOrd="0" parTransId="{E2BB5E6F-B2E3-47F2-A795-B71F4BCB260E}" sibTransId="{F57F320B-BB4B-4B2A-990B-0489787946EB}"/>
    <dgm:cxn modelId="{455E9BC6-C03E-41BD-BD82-ADB0DE08FE24}" srcId="{DC0FBCAB-EFEF-462B-AC3F-E9A84B8FDC6F}" destId="{4F14A2F9-CDBB-433B-B0E3-F98E22559B82}" srcOrd="8" destOrd="0" parTransId="{2FDABF18-DF1E-46D4-8DE6-9AF24FA89C42}" sibTransId="{FC9179A9-E4F7-4D25-ADA7-AD085C1741ED}"/>
    <dgm:cxn modelId="{006E1818-97B4-4D11-AB43-ED43EB4B06E0}" type="presOf" srcId="{0B1F6614-ECDA-4970-B069-9BF371EF092C}" destId="{171B34C9-3F9C-4AB3-B3EA-A96C0BDB88B3}" srcOrd="0" destOrd="0" presId="urn:microsoft.com/office/officeart/2005/8/layout/radial1"/>
    <dgm:cxn modelId="{E020B389-E44E-437A-A7CE-2216A7695B57}" srcId="{DC0FBCAB-EFEF-462B-AC3F-E9A84B8FDC6F}" destId="{A723C6B0-8030-479A-B91F-A959EDA4DD2A}" srcOrd="2" destOrd="0" parTransId="{8D5C148B-CD2D-42C0-922E-699C20D4498F}" sibTransId="{9B6E1A6A-38D3-4DCB-ADE2-458F98639D4A}"/>
    <dgm:cxn modelId="{77D5B065-2053-47C5-97AC-837464440351}" type="presOf" srcId="{B78BA7C7-3123-423F-BA68-E68683591560}" destId="{1B7727FD-94A2-440B-A20A-17AA05270B54}" srcOrd="1" destOrd="0" presId="urn:microsoft.com/office/officeart/2005/8/layout/radial1"/>
    <dgm:cxn modelId="{7C244FE4-F343-4527-BC0F-101AC29D86AF}" type="presOf" srcId="{3FB00471-7F05-484B-BFAD-3BD5B997ED00}" destId="{AC555DC4-0268-4630-8264-67C434727A86}" srcOrd="0" destOrd="0" presId="urn:microsoft.com/office/officeart/2005/8/layout/radial1"/>
    <dgm:cxn modelId="{57B62FC2-CDC1-4F6A-91F2-70888BCC6746}" type="presOf" srcId="{5151AA2C-1DF7-4F9B-9DD9-B0A5721D7148}" destId="{9EC62BAC-131C-44A2-93E4-DE5D5972FD3B}" srcOrd="0" destOrd="0" presId="urn:microsoft.com/office/officeart/2005/8/layout/radial1"/>
    <dgm:cxn modelId="{63D29D70-BF23-4779-AB91-432D6D3D2584}" type="presOf" srcId="{E271B8E3-851B-4CB7-B194-07138843BDD3}" destId="{18834188-6172-497E-AED5-597E29BEE878}" srcOrd="0" destOrd="0" presId="urn:microsoft.com/office/officeart/2005/8/layout/radial1"/>
    <dgm:cxn modelId="{B16FF24D-B923-4FC2-B900-FDFC3F83D5E6}" type="presOf" srcId="{8D5C148B-CD2D-42C0-922E-699C20D4498F}" destId="{65D31667-AAE5-49E3-B63E-78B11C95C7A3}" srcOrd="0" destOrd="0" presId="urn:microsoft.com/office/officeart/2005/8/layout/radial1"/>
    <dgm:cxn modelId="{39066C93-67E9-46A2-B8BE-AD42FE3FFECB}" type="presOf" srcId="{5F7E5444-B5BB-4C6F-AEA6-C28D766AEF6E}" destId="{1C0100E4-F01F-4F6D-A88E-72CD3AAC1B2B}" srcOrd="1" destOrd="0" presId="urn:microsoft.com/office/officeart/2005/8/layout/radial1"/>
    <dgm:cxn modelId="{57187EE3-FEF9-4C29-8AF3-17E80F4B5A61}" srcId="{DC0FBCAB-EFEF-462B-AC3F-E9A84B8FDC6F}" destId="{751F0401-B62D-43F8-A34C-77EE0ED52AE7}" srcOrd="9" destOrd="0" parTransId="{20276B04-C8E7-4C43-A76C-56140FB83907}" sibTransId="{17568BBD-0EED-4E83-AE7E-AB6A8AD50DB9}"/>
    <dgm:cxn modelId="{AF432380-E059-4ADD-B677-6168E0A19A3E}" type="presOf" srcId="{41BD6851-5D99-4190-9BEF-092D719B21DC}" destId="{D7040D17-82C0-4D3A-BA69-CF6B20F637ED}" srcOrd="0" destOrd="0" presId="urn:microsoft.com/office/officeart/2005/8/layout/radial1"/>
    <dgm:cxn modelId="{30A2541A-916E-434A-8507-BF2B8491C8BC}" srcId="{DC0FBCAB-EFEF-462B-AC3F-E9A84B8FDC6F}" destId="{5D808DA4-7328-4AC2-9E0D-D12C88693F0A}" srcOrd="12" destOrd="0" parTransId="{A94F14C0-F0F5-48E0-8FBC-C55FFF11914B}" sibTransId="{0C0E4B27-EE00-47CC-9D54-C9DFB007FFEB}"/>
    <dgm:cxn modelId="{FB522269-48AA-4A0F-BB0D-577B85905828}" type="presOf" srcId="{AE0A0BC5-0E71-488A-85BE-90F28EDF8F11}" destId="{3AE427CB-3967-4CD6-8C61-35FD5812F2FF}" srcOrd="0" destOrd="0" presId="urn:microsoft.com/office/officeart/2005/8/layout/radial1"/>
    <dgm:cxn modelId="{035950E9-E234-4913-8EDD-3E734976A588}" srcId="{DC0FBCAB-EFEF-462B-AC3F-E9A84B8FDC6F}" destId="{0FB10103-4792-434A-B7F9-5E2D2F43DDCA}" srcOrd="15" destOrd="0" parTransId="{FDA0A14E-BF33-40BA-94A9-6446A7FAF5AF}" sibTransId="{DE9D1C18-A03F-458B-BFA5-0D6D415508ED}"/>
    <dgm:cxn modelId="{B64C1D26-10CA-49A4-8315-19E29367DE0D}" type="presOf" srcId="{9E50C2AF-05B5-4D19-BA2B-45A8B5C11065}" destId="{16C96AB2-4678-40D9-9CD1-C2775C3575F7}" srcOrd="0" destOrd="0" presId="urn:microsoft.com/office/officeart/2005/8/layout/radial1"/>
    <dgm:cxn modelId="{1BF498A1-93E0-4544-9974-77B3DDB87955}" type="presOf" srcId="{5D808DA4-7328-4AC2-9E0D-D12C88693F0A}" destId="{2B278D23-8224-472F-A7C9-E5415DB65C1C}" srcOrd="0" destOrd="0" presId="urn:microsoft.com/office/officeart/2005/8/layout/radial1"/>
    <dgm:cxn modelId="{B1C79938-BECF-473A-A8BD-9C34B743E1A0}" type="presOf" srcId="{8C31D1A5-7965-45CC-A255-46BB96400705}" destId="{496B64F1-E329-4324-B997-9DCB2C00A2C1}" srcOrd="0" destOrd="0" presId="urn:microsoft.com/office/officeart/2005/8/layout/radial1"/>
    <dgm:cxn modelId="{4C278161-9C8B-4866-9AFA-7605C400CAF0}" type="presOf" srcId="{8D5C148B-CD2D-42C0-922E-699C20D4498F}" destId="{5C07E72B-DA88-4F89-B9F9-8C760EE862EB}" srcOrd="1" destOrd="0" presId="urn:microsoft.com/office/officeart/2005/8/layout/radial1"/>
    <dgm:cxn modelId="{BB6894B7-16D1-421F-9314-6087942528D3}" srcId="{DC0FBCAB-EFEF-462B-AC3F-E9A84B8FDC6F}" destId="{6C4077A9-75D5-44C1-99D7-DDA710B792BA}" srcOrd="17" destOrd="0" parTransId="{41BD6851-5D99-4190-9BEF-092D719B21DC}" sibTransId="{12C75DA3-8E4D-49AB-95EF-1646FBD9D9F1}"/>
    <dgm:cxn modelId="{C07B39C4-2AC7-4A90-9E87-340A513F49D8}" srcId="{DC0FBCAB-EFEF-462B-AC3F-E9A84B8FDC6F}" destId="{A5EAE28D-6A66-41E8-969C-4C658AAC2372}" srcOrd="10" destOrd="0" parTransId="{9274D8CE-4314-4CC7-A50A-F9099BA6B518}" sibTransId="{8DDEF1E2-6A8C-42D3-AD09-926FEE672733}"/>
    <dgm:cxn modelId="{02CC46D9-E6DE-4BFC-8FD3-33A16E4F6B08}" type="presOf" srcId="{A94F14C0-F0F5-48E0-8FBC-C55FFF11914B}" destId="{10CB07FA-75ED-4261-926D-1698BB1234B0}" srcOrd="1" destOrd="0" presId="urn:microsoft.com/office/officeart/2005/8/layout/radial1"/>
    <dgm:cxn modelId="{986478DA-D309-4456-BFBE-0C00080ADDB3}" srcId="{DC0FBCAB-EFEF-462B-AC3F-E9A84B8FDC6F}" destId="{D8B862A3-7509-45F3-A6D8-BE2B3F8CF56A}" srcOrd="7" destOrd="0" parTransId="{4EECCAFA-CB0A-4892-AE8A-11900B3138E4}" sibTransId="{626CA3A6-6DFD-4B2E-9514-58337522E2DD}"/>
    <dgm:cxn modelId="{C51CD0F5-576B-4AC6-BC11-63841C062CBA}" type="presOf" srcId="{751F0401-B62D-43F8-A34C-77EE0ED52AE7}" destId="{08F9579C-12D6-40F7-8CFB-43B81F33ADA4}" srcOrd="0" destOrd="0" presId="urn:microsoft.com/office/officeart/2005/8/layout/radial1"/>
    <dgm:cxn modelId="{83AAA125-4F18-4935-A7B0-84D345556D45}" type="presOf" srcId="{830D7755-D41A-4FFC-B6CA-AF03878153F2}" destId="{5E663741-260E-4DD2-BC2F-983739EEC481}" srcOrd="0" destOrd="0" presId="urn:microsoft.com/office/officeart/2005/8/layout/radial1"/>
    <dgm:cxn modelId="{C114A650-D900-4F7C-BFBB-1E6B3C35E278}" type="presOf" srcId="{2FDABF18-DF1E-46D4-8DE6-9AF24FA89C42}" destId="{317197D3-A164-4E68-887A-A4D2D4E07205}" srcOrd="1" destOrd="0" presId="urn:microsoft.com/office/officeart/2005/8/layout/radial1"/>
    <dgm:cxn modelId="{311E4B8E-072B-4CDF-8C1E-544A22CEE7BA}" type="presOf" srcId="{5F7E5444-B5BB-4C6F-AEA6-C28D766AEF6E}" destId="{7F26ED57-364B-4722-B9EE-D40CCBA51EDE}" srcOrd="0" destOrd="0" presId="urn:microsoft.com/office/officeart/2005/8/layout/radial1"/>
    <dgm:cxn modelId="{603451A8-1830-48AF-B4C4-D94A55626356}" type="presOf" srcId="{A723C6B0-8030-479A-B91F-A959EDA4DD2A}" destId="{4D2B36D5-6A7E-4306-B7AD-6CBB25D5A768}" srcOrd="0" destOrd="0" presId="urn:microsoft.com/office/officeart/2005/8/layout/radial1"/>
    <dgm:cxn modelId="{A7ED7588-CC9D-4E18-BC25-F60EBA23A814}" srcId="{DC0FBCAB-EFEF-462B-AC3F-E9A84B8FDC6F}" destId="{EF2DDBDA-DFD8-4941-9A46-C28C92556740}" srcOrd="6" destOrd="0" parTransId="{5F7E5444-B5BB-4C6F-AEA6-C28D766AEF6E}" sibTransId="{63B6B212-A74F-48E9-A4E0-4F07A4FF11CF}"/>
    <dgm:cxn modelId="{4025C22A-3103-4D11-97F3-6C599B1ADA07}" srcId="{DC0FBCAB-EFEF-462B-AC3F-E9A84B8FDC6F}" destId="{830D7755-D41A-4FFC-B6CA-AF03878153F2}" srcOrd="0" destOrd="0" parTransId="{62D34171-893E-427D-8404-5F05D53767E0}" sibTransId="{0BBFD205-E4D4-42DE-AB26-EC0F5AA94AF3}"/>
    <dgm:cxn modelId="{3FDEE9A6-FF4D-4290-A585-678142833D47}" type="presOf" srcId="{C0FB8965-6BE1-48D8-93C9-A23EF0827F87}" destId="{809ED470-7B26-4AAF-987A-5459730413DC}" srcOrd="1" destOrd="0" presId="urn:microsoft.com/office/officeart/2005/8/layout/radial1"/>
    <dgm:cxn modelId="{75EF0078-822C-450F-98AC-1602F6E4CD6B}" type="presOf" srcId="{DC0FBCAB-EFEF-462B-AC3F-E9A84B8FDC6F}" destId="{A9C5CF9C-9A84-4E78-BECD-7A8B37EB568D}" srcOrd="0" destOrd="0" presId="urn:microsoft.com/office/officeart/2005/8/layout/radial1"/>
    <dgm:cxn modelId="{F6217D22-C9D6-4846-8144-92DA918C95ED}" type="presOf" srcId="{62D34171-893E-427D-8404-5F05D53767E0}" destId="{EC5AF53C-833C-4018-B01E-B215372728BA}" srcOrd="1" destOrd="0" presId="urn:microsoft.com/office/officeart/2005/8/layout/radial1"/>
    <dgm:cxn modelId="{FEFCE7E3-496D-4E52-A260-D443572EE72C}" type="presOf" srcId="{789080C4-41AF-41D2-9F28-0CD642F290E0}" destId="{8812037E-491B-4F5E-A292-7886FA735DB1}" srcOrd="0" destOrd="0" presId="urn:microsoft.com/office/officeart/2005/8/layout/radial1"/>
    <dgm:cxn modelId="{3A67E4AE-9B8F-4AD7-B49A-1F217E8A3558}" type="presOf" srcId="{EC0CBF79-47E2-44B7-973E-55D390109E74}" destId="{3FD6EC33-A38E-4EAD-B3A5-E8848511FA76}" srcOrd="0" destOrd="0" presId="urn:microsoft.com/office/officeart/2005/8/layout/radial1"/>
    <dgm:cxn modelId="{E209B708-0342-4747-8D4F-F887E59E762B}" type="presOf" srcId="{9E50C2AF-05B5-4D19-BA2B-45A8B5C11065}" destId="{A2F9F1D1-327B-4748-8A1F-1D3059B18F66}" srcOrd="1" destOrd="0" presId="urn:microsoft.com/office/officeart/2005/8/layout/radial1"/>
    <dgm:cxn modelId="{D04CB55B-D0B5-4211-9731-5EB5ECA86B9C}" type="presOf" srcId="{44ECE869-D392-40AD-B041-3DAA004512BA}" destId="{A53FDEF3-9400-4221-B9BB-BE39D778642F}" srcOrd="1" destOrd="0" presId="urn:microsoft.com/office/officeart/2005/8/layout/radial1"/>
    <dgm:cxn modelId="{D801D8AB-6F70-45AC-80F6-BA851793B27C}" type="presOf" srcId="{A88CEBD2-EFC1-4D7E-B1CC-81DD64C80555}" destId="{A688D700-115F-4EF7-AF89-FAF2E33BD74D}" srcOrd="0" destOrd="0" presId="urn:microsoft.com/office/officeart/2005/8/layout/radial1"/>
    <dgm:cxn modelId="{87049245-B1DA-4049-9A80-89828CFEEEC7}" type="presOf" srcId="{4F14A2F9-CDBB-433B-B0E3-F98E22559B82}" destId="{85409FEB-08DA-4EA8-8C6B-24595CFBDD58}" srcOrd="0" destOrd="0" presId="urn:microsoft.com/office/officeart/2005/8/layout/radial1"/>
    <dgm:cxn modelId="{73965572-700A-4D72-A291-DD051AF5B67C}" srcId="{DC0FBCAB-EFEF-462B-AC3F-E9A84B8FDC6F}" destId="{789080C4-41AF-41D2-9F28-0CD642F290E0}" srcOrd="4" destOrd="0" parTransId="{AE0A0BC5-0E71-488A-85BE-90F28EDF8F11}" sibTransId="{BCA8E1D5-8761-43A1-BD2D-51FC962F9D52}"/>
    <dgm:cxn modelId="{3E5038EC-6582-4F52-982F-43C8F6C406D1}" srcId="{DC0FBCAB-EFEF-462B-AC3F-E9A84B8FDC6F}" destId="{7A41C01B-8C1F-4D16-9550-C9F2C8CDFC2E}" srcOrd="1" destOrd="0" parTransId="{B78BA7C7-3123-423F-BA68-E68683591560}" sibTransId="{F4180C85-DB82-45C6-B166-E6A10625F4F5}"/>
    <dgm:cxn modelId="{9E7C4CED-DCE0-436A-838D-16AD083DADC5}" type="presOf" srcId="{A5EAE28D-6A66-41E8-969C-4C658AAC2372}" destId="{4DADE3C0-7BAB-4316-8B6C-9C214C5A11EB}" srcOrd="0" destOrd="0" presId="urn:microsoft.com/office/officeart/2005/8/layout/radial1"/>
    <dgm:cxn modelId="{A9120767-B442-4351-B894-28D062858D12}" srcId="{DC0FBCAB-EFEF-462B-AC3F-E9A84B8FDC6F}" destId="{A88CEBD2-EFC1-4D7E-B1CC-81DD64C80555}" srcOrd="14" destOrd="0" parTransId="{8C31D1A5-7965-45CC-A255-46BB96400705}" sibTransId="{FF235F45-08AC-4022-A001-DD82874F905D}"/>
    <dgm:cxn modelId="{59578F46-278E-4156-8479-FC0052FDDDE7}" type="presOf" srcId="{20276B04-C8E7-4C43-A76C-56140FB83907}" destId="{D9BD4DB3-BFE1-4D9B-951E-D362C73EBB0B}" srcOrd="1" destOrd="0" presId="urn:microsoft.com/office/officeart/2005/8/layout/radial1"/>
    <dgm:cxn modelId="{65E47C14-532F-49BA-B662-BCB79CCACE32}" type="presOf" srcId="{2FDABF18-DF1E-46D4-8DE6-9AF24FA89C42}" destId="{4EB4E611-BEB0-4D72-BF2A-D8E11AEB7559}" srcOrd="0" destOrd="0" presId="urn:microsoft.com/office/officeart/2005/8/layout/radial1"/>
    <dgm:cxn modelId="{F7BDE13B-AE64-40E4-920A-CE4A9E819C4F}" type="presOf" srcId="{FDA0A14E-BF33-40BA-94A9-6446A7FAF5AF}" destId="{D6B3F4AF-E300-4EA7-A517-22985BBE441C}" srcOrd="1" destOrd="0" presId="urn:microsoft.com/office/officeart/2005/8/layout/radial1"/>
    <dgm:cxn modelId="{329281FF-C3B9-4E36-8727-D148F43D4AAE}" type="presOf" srcId="{3946BDA4-889A-45F7-8C72-B49ADB763545}" destId="{66B74C2E-99D0-46B2-9429-19AE679C2DF7}" srcOrd="0" destOrd="0" presId="urn:microsoft.com/office/officeart/2005/8/layout/radial1"/>
    <dgm:cxn modelId="{2E60CF67-8983-43DA-BC55-759475AE63E0}" srcId="{DC0FBCAB-EFEF-462B-AC3F-E9A84B8FDC6F}" destId="{807444C4-3E80-40B3-9EC1-999B2FFFC001}" srcOrd="11" destOrd="0" parTransId="{5151AA2C-1DF7-4F9B-9DD9-B0A5721D7148}" sibTransId="{94650A04-837B-4D35-8017-138DFAEE9187}"/>
    <dgm:cxn modelId="{2D45F503-707C-46CB-AC86-C147AF858D08}" type="presOf" srcId="{AE0A0BC5-0E71-488A-85BE-90F28EDF8F11}" destId="{7E0CDB5E-4E26-45A8-B538-4423F3DFE49D}" srcOrd="1" destOrd="0" presId="urn:microsoft.com/office/officeart/2005/8/layout/radial1"/>
    <dgm:cxn modelId="{31F6C83F-7C0C-4D99-A843-2854DB444B87}" type="presOf" srcId="{4EECCAFA-CB0A-4892-AE8A-11900B3138E4}" destId="{99BA4600-D264-4DCD-958B-9ED28D2E7C5A}" srcOrd="0" destOrd="0" presId="urn:microsoft.com/office/officeart/2005/8/layout/radial1"/>
    <dgm:cxn modelId="{7D3B2C6B-F56F-425F-9AFE-BA98F1838111}" type="presOf" srcId="{807444C4-3E80-40B3-9EC1-999B2FFFC001}" destId="{A91F8FF6-44BC-4137-B5BA-0C79A5F14A83}" srcOrd="0" destOrd="0" presId="urn:microsoft.com/office/officeart/2005/8/layout/radial1"/>
    <dgm:cxn modelId="{213DC946-1AA4-4C3E-8188-C1B008F1B436}" type="presOf" srcId="{41BD6851-5D99-4190-9BEF-092D719B21DC}" destId="{B6F8B42D-A782-4FAA-B2B9-42A9F7CAE20F}" srcOrd="1" destOrd="0" presId="urn:microsoft.com/office/officeart/2005/8/layout/radial1"/>
    <dgm:cxn modelId="{304EB662-CF61-4042-8CA3-E6A53CCB4D11}" type="presOf" srcId="{7A41C01B-8C1F-4D16-9550-C9F2C8CDFC2E}" destId="{879101A1-0A43-400D-88F7-48582768C9A9}" srcOrd="0" destOrd="0" presId="urn:microsoft.com/office/officeart/2005/8/layout/radial1"/>
    <dgm:cxn modelId="{F5FDE987-8164-479B-876C-A062A783AF17}" type="presOf" srcId="{A94F14C0-F0F5-48E0-8FBC-C55FFF11914B}" destId="{8280AF2D-6353-45E6-ADC6-49C0494E6AD1}" srcOrd="0" destOrd="0" presId="urn:microsoft.com/office/officeart/2005/8/layout/radial1"/>
    <dgm:cxn modelId="{F87B46AF-3C9D-4B80-85BC-EA62FF6BE951}" type="presParOf" srcId="{18834188-6172-497E-AED5-597E29BEE878}" destId="{A9C5CF9C-9A84-4E78-BECD-7A8B37EB568D}" srcOrd="0" destOrd="0" presId="urn:microsoft.com/office/officeart/2005/8/layout/radial1"/>
    <dgm:cxn modelId="{190EA240-1CE5-4FA0-A4AD-6AB5A95E9522}" type="presParOf" srcId="{18834188-6172-497E-AED5-597E29BEE878}" destId="{560C82C1-F194-4111-ABD7-AB820715C937}" srcOrd="1" destOrd="0" presId="urn:microsoft.com/office/officeart/2005/8/layout/radial1"/>
    <dgm:cxn modelId="{088AFD33-C2E0-431D-BF97-40E9707B8A30}" type="presParOf" srcId="{560C82C1-F194-4111-ABD7-AB820715C937}" destId="{EC5AF53C-833C-4018-B01E-B215372728BA}" srcOrd="0" destOrd="0" presId="urn:microsoft.com/office/officeart/2005/8/layout/radial1"/>
    <dgm:cxn modelId="{8BB594CF-89B0-4EC7-8053-4DC75B0553CF}" type="presParOf" srcId="{18834188-6172-497E-AED5-597E29BEE878}" destId="{5E663741-260E-4DD2-BC2F-983739EEC481}" srcOrd="2" destOrd="0" presId="urn:microsoft.com/office/officeart/2005/8/layout/radial1"/>
    <dgm:cxn modelId="{4D246E49-C863-4A33-A5F6-850933291655}" type="presParOf" srcId="{18834188-6172-497E-AED5-597E29BEE878}" destId="{AC85FCF8-AF31-408E-A378-E4143D2EBA33}" srcOrd="3" destOrd="0" presId="urn:microsoft.com/office/officeart/2005/8/layout/radial1"/>
    <dgm:cxn modelId="{EFB90C36-D0E4-4210-98C0-B1A7B7B06837}" type="presParOf" srcId="{AC85FCF8-AF31-408E-A378-E4143D2EBA33}" destId="{1B7727FD-94A2-440B-A20A-17AA05270B54}" srcOrd="0" destOrd="0" presId="urn:microsoft.com/office/officeart/2005/8/layout/radial1"/>
    <dgm:cxn modelId="{7A287758-9873-4E49-BB99-C8EC36E27455}" type="presParOf" srcId="{18834188-6172-497E-AED5-597E29BEE878}" destId="{879101A1-0A43-400D-88F7-48582768C9A9}" srcOrd="4" destOrd="0" presId="urn:microsoft.com/office/officeart/2005/8/layout/radial1"/>
    <dgm:cxn modelId="{5B6133F2-4C7F-451A-A379-95895AF23F5C}" type="presParOf" srcId="{18834188-6172-497E-AED5-597E29BEE878}" destId="{65D31667-AAE5-49E3-B63E-78B11C95C7A3}" srcOrd="5" destOrd="0" presId="urn:microsoft.com/office/officeart/2005/8/layout/radial1"/>
    <dgm:cxn modelId="{4020B32C-3EB6-4396-914E-D4927F89D49F}" type="presParOf" srcId="{65D31667-AAE5-49E3-B63E-78B11C95C7A3}" destId="{5C07E72B-DA88-4F89-B9F9-8C760EE862EB}" srcOrd="0" destOrd="0" presId="urn:microsoft.com/office/officeart/2005/8/layout/radial1"/>
    <dgm:cxn modelId="{8FCC1F64-2E27-484C-B63F-5D7F1C86C7EC}" type="presParOf" srcId="{18834188-6172-497E-AED5-597E29BEE878}" destId="{4D2B36D5-6A7E-4306-B7AD-6CBB25D5A768}" srcOrd="6" destOrd="0" presId="urn:microsoft.com/office/officeart/2005/8/layout/radial1"/>
    <dgm:cxn modelId="{E1EE7632-64AC-49AD-9329-9D37A3766977}" type="presParOf" srcId="{18834188-6172-497E-AED5-597E29BEE878}" destId="{66B74C2E-99D0-46B2-9429-19AE679C2DF7}" srcOrd="7" destOrd="0" presId="urn:microsoft.com/office/officeart/2005/8/layout/radial1"/>
    <dgm:cxn modelId="{05BE7C26-EDA4-4C69-A5AB-0676FE519FF6}" type="presParOf" srcId="{66B74C2E-99D0-46B2-9429-19AE679C2DF7}" destId="{92ABFD4F-C19D-4DD6-A62E-B939BC440E69}" srcOrd="0" destOrd="0" presId="urn:microsoft.com/office/officeart/2005/8/layout/radial1"/>
    <dgm:cxn modelId="{3D59B1E7-57CC-40E7-A03B-41AF589C9D9A}" type="presParOf" srcId="{18834188-6172-497E-AED5-597E29BEE878}" destId="{0F0E321C-A40C-45AD-8E10-4698928A667F}" srcOrd="8" destOrd="0" presId="urn:microsoft.com/office/officeart/2005/8/layout/radial1"/>
    <dgm:cxn modelId="{EA212835-01EE-4358-A2F3-54FAA7C46C81}" type="presParOf" srcId="{18834188-6172-497E-AED5-597E29BEE878}" destId="{3AE427CB-3967-4CD6-8C61-35FD5812F2FF}" srcOrd="9" destOrd="0" presId="urn:microsoft.com/office/officeart/2005/8/layout/radial1"/>
    <dgm:cxn modelId="{BEA3DDC9-5FA7-4986-BBFC-F227366EC7F6}" type="presParOf" srcId="{3AE427CB-3967-4CD6-8C61-35FD5812F2FF}" destId="{7E0CDB5E-4E26-45A8-B538-4423F3DFE49D}" srcOrd="0" destOrd="0" presId="urn:microsoft.com/office/officeart/2005/8/layout/radial1"/>
    <dgm:cxn modelId="{E308EE39-1ADE-486B-9D3A-DBB3858FA33B}" type="presParOf" srcId="{18834188-6172-497E-AED5-597E29BEE878}" destId="{8812037E-491B-4F5E-A292-7886FA735DB1}" srcOrd="10" destOrd="0" presId="urn:microsoft.com/office/officeart/2005/8/layout/radial1"/>
    <dgm:cxn modelId="{8FA3C9B7-7AE2-42C7-B5BB-9B4A07C60719}" type="presParOf" srcId="{18834188-6172-497E-AED5-597E29BEE878}" destId="{21EE69A1-4A55-472F-BBDF-8DB833DCD30B}" srcOrd="11" destOrd="0" presId="urn:microsoft.com/office/officeart/2005/8/layout/radial1"/>
    <dgm:cxn modelId="{DB445CE1-95E0-4106-BF8D-A9E9DEACF7DB}" type="presParOf" srcId="{21EE69A1-4A55-472F-BBDF-8DB833DCD30B}" destId="{809ED470-7B26-4AAF-987A-5459730413DC}" srcOrd="0" destOrd="0" presId="urn:microsoft.com/office/officeart/2005/8/layout/radial1"/>
    <dgm:cxn modelId="{971D7563-8DAA-43C3-8E54-663C3E7A07A3}" type="presParOf" srcId="{18834188-6172-497E-AED5-597E29BEE878}" destId="{3FD6EC33-A38E-4EAD-B3A5-E8848511FA76}" srcOrd="12" destOrd="0" presId="urn:microsoft.com/office/officeart/2005/8/layout/radial1"/>
    <dgm:cxn modelId="{281E5BBE-3229-4C49-88C8-353DAAEB9788}" type="presParOf" srcId="{18834188-6172-497E-AED5-597E29BEE878}" destId="{7F26ED57-364B-4722-B9EE-D40CCBA51EDE}" srcOrd="13" destOrd="0" presId="urn:microsoft.com/office/officeart/2005/8/layout/radial1"/>
    <dgm:cxn modelId="{60F9B978-2FF6-4B8B-AA30-1C1C0A131B38}" type="presParOf" srcId="{7F26ED57-364B-4722-B9EE-D40CCBA51EDE}" destId="{1C0100E4-F01F-4F6D-A88E-72CD3AAC1B2B}" srcOrd="0" destOrd="0" presId="urn:microsoft.com/office/officeart/2005/8/layout/radial1"/>
    <dgm:cxn modelId="{5A6BF884-35F7-4A15-BED9-C1E9AE633F88}" type="presParOf" srcId="{18834188-6172-497E-AED5-597E29BEE878}" destId="{8588DF17-CB68-4F48-83FA-99079C28C6FA}" srcOrd="14" destOrd="0" presId="urn:microsoft.com/office/officeart/2005/8/layout/radial1"/>
    <dgm:cxn modelId="{347CE018-5F51-44C9-B3E3-F168EFF944E5}" type="presParOf" srcId="{18834188-6172-497E-AED5-597E29BEE878}" destId="{99BA4600-D264-4DCD-958B-9ED28D2E7C5A}" srcOrd="15" destOrd="0" presId="urn:microsoft.com/office/officeart/2005/8/layout/radial1"/>
    <dgm:cxn modelId="{73CDDCB7-BB84-4FA8-BE02-0BF144F8AADA}" type="presParOf" srcId="{99BA4600-D264-4DCD-958B-9ED28D2E7C5A}" destId="{4CCBA941-6B3A-4D65-8EA5-99A9021E9289}" srcOrd="0" destOrd="0" presId="urn:microsoft.com/office/officeart/2005/8/layout/radial1"/>
    <dgm:cxn modelId="{CB9F287D-24D7-4FE3-9CDE-EE8822A9D46E}" type="presParOf" srcId="{18834188-6172-497E-AED5-597E29BEE878}" destId="{8793BDCB-D086-4A85-8DDA-A35CC3D17954}" srcOrd="16" destOrd="0" presId="urn:microsoft.com/office/officeart/2005/8/layout/radial1"/>
    <dgm:cxn modelId="{84DC6E88-9D29-40D0-9795-D161BF28C102}" type="presParOf" srcId="{18834188-6172-497E-AED5-597E29BEE878}" destId="{4EB4E611-BEB0-4D72-BF2A-D8E11AEB7559}" srcOrd="17" destOrd="0" presId="urn:microsoft.com/office/officeart/2005/8/layout/radial1"/>
    <dgm:cxn modelId="{CD489577-261A-47F2-B213-63E5B12F06BD}" type="presParOf" srcId="{4EB4E611-BEB0-4D72-BF2A-D8E11AEB7559}" destId="{317197D3-A164-4E68-887A-A4D2D4E07205}" srcOrd="0" destOrd="0" presId="urn:microsoft.com/office/officeart/2005/8/layout/radial1"/>
    <dgm:cxn modelId="{771AB36E-7BDC-481B-8B1A-720C3C262245}" type="presParOf" srcId="{18834188-6172-497E-AED5-597E29BEE878}" destId="{85409FEB-08DA-4EA8-8C6B-24595CFBDD58}" srcOrd="18" destOrd="0" presId="urn:microsoft.com/office/officeart/2005/8/layout/radial1"/>
    <dgm:cxn modelId="{071A95B0-10CA-4435-B3E8-129597D0C3B2}" type="presParOf" srcId="{18834188-6172-497E-AED5-597E29BEE878}" destId="{8B431FC4-1515-499F-99A0-3D1D7E2F0AF6}" srcOrd="19" destOrd="0" presId="urn:microsoft.com/office/officeart/2005/8/layout/radial1"/>
    <dgm:cxn modelId="{F220833D-419E-4D9C-9E50-CE25492A3AC8}" type="presParOf" srcId="{8B431FC4-1515-499F-99A0-3D1D7E2F0AF6}" destId="{D9BD4DB3-BFE1-4D9B-951E-D362C73EBB0B}" srcOrd="0" destOrd="0" presId="urn:microsoft.com/office/officeart/2005/8/layout/radial1"/>
    <dgm:cxn modelId="{097EC699-CBDF-40BE-91B0-3DEC052CC3F4}" type="presParOf" srcId="{18834188-6172-497E-AED5-597E29BEE878}" destId="{08F9579C-12D6-40F7-8CFB-43B81F33ADA4}" srcOrd="20" destOrd="0" presId="urn:microsoft.com/office/officeart/2005/8/layout/radial1"/>
    <dgm:cxn modelId="{551A78FC-7405-4A6C-8E7C-D163CA08E45C}" type="presParOf" srcId="{18834188-6172-497E-AED5-597E29BEE878}" destId="{E9FF60B3-FF0D-431B-9A6D-9FE394734F3E}" srcOrd="21" destOrd="0" presId="urn:microsoft.com/office/officeart/2005/8/layout/radial1"/>
    <dgm:cxn modelId="{4D5FCAD2-B314-4B1B-A4CE-60DC98201472}" type="presParOf" srcId="{E9FF60B3-FF0D-431B-9A6D-9FE394734F3E}" destId="{DC7D08C2-4470-4028-A214-1A6F85E40716}" srcOrd="0" destOrd="0" presId="urn:microsoft.com/office/officeart/2005/8/layout/radial1"/>
    <dgm:cxn modelId="{4F64EF5F-28E9-4CF2-93C0-0126D5F26706}" type="presParOf" srcId="{18834188-6172-497E-AED5-597E29BEE878}" destId="{4DADE3C0-7BAB-4316-8B6C-9C214C5A11EB}" srcOrd="22" destOrd="0" presId="urn:microsoft.com/office/officeart/2005/8/layout/radial1"/>
    <dgm:cxn modelId="{BEF8F43C-261B-4B44-9705-CC168D551C6C}" type="presParOf" srcId="{18834188-6172-497E-AED5-597E29BEE878}" destId="{9EC62BAC-131C-44A2-93E4-DE5D5972FD3B}" srcOrd="23" destOrd="0" presId="urn:microsoft.com/office/officeart/2005/8/layout/radial1"/>
    <dgm:cxn modelId="{789D9525-8B82-4424-84AE-4CFB907E4F97}" type="presParOf" srcId="{9EC62BAC-131C-44A2-93E4-DE5D5972FD3B}" destId="{D6BC3D46-D912-4EB3-8197-BCBD7ECE2797}" srcOrd="0" destOrd="0" presId="urn:microsoft.com/office/officeart/2005/8/layout/radial1"/>
    <dgm:cxn modelId="{F909FC83-96F8-4239-84D4-A1CAA5E8E01B}" type="presParOf" srcId="{18834188-6172-497E-AED5-597E29BEE878}" destId="{A91F8FF6-44BC-4137-B5BA-0C79A5F14A83}" srcOrd="24" destOrd="0" presId="urn:microsoft.com/office/officeart/2005/8/layout/radial1"/>
    <dgm:cxn modelId="{E92E5A93-4138-4E6E-BBBE-043A30BF2295}" type="presParOf" srcId="{18834188-6172-497E-AED5-597E29BEE878}" destId="{8280AF2D-6353-45E6-ADC6-49C0494E6AD1}" srcOrd="25" destOrd="0" presId="urn:microsoft.com/office/officeart/2005/8/layout/radial1"/>
    <dgm:cxn modelId="{913F00A6-4B99-407E-BB21-337CDBC973E8}" type="presParOf" srcId="{8280AF2D-6353-45E6-ADC6-49C0494E6AD1}" destId="{10CB07FA-75ED-4261-926D-1698BB1234B0}" srcOrd="0" destOrd="0" presId="urn:microsoft.com/office/officeart/2005/8/layout/radial1"/>
    <dgm:cxn modelId="{BA530BC0-4E6E-452C-A340-68D5C8016719}" type="presParOf" srcId="{18834188-6172-497E-AED5-597E29BEE878}" destId="{2B278D23-8224-472F-A7C9-E5415DB65C1C}" srcOrd="26" destOrd="0" presId="urn:microsoft.com/office/officeart/2005/8/layout/radial1"/>
    <dgm:cxn modelId="{5531C572-3D2F-4C24-B9EC-1FEF27B928CD}" type="presParOf" srcId="{18834188-6172-497E-AED5-597E29BEE878}" destId="{E3870AE1-7A29-4F21-B4D8-029D6F7B03ED}" srcOrd="27" destOrd="0" presId="urn:microsoft.com/office/officeart/2005/8/layout/radial1"/>
    <dgm:cxn modelId="{C3C45C93-421F-4B59-A261-90B88F623587}" type="presParOf" srcId="{E3870AE1-7A29-4F21-B4D8-029D6F7B03ED}" destId="{A53FDEF3-9400-4221-B9BB-BE39D778642F}" srcOrd="0" destOrd="0" presId="urn:microsoft.com/office/officeart/2005/8/layout/radial1"/>
    <dgm:cxn modelId="{1B027822-4D19-4C9C-9850-A61C206F15A8}" type="presParOf" srcId="{18834188-6172-497E-AED5-597E29BEE878}" destId="{171B34C9-3F9C-4AB3-B3EA-A96C0BDB88B3}" srcOrd="28" destOrd="0" presId="urn:microsoft.com/office/officeart/2005/8/layout/radial1"/>
    <dgm:cxn modelId="{CD0B3110-2050-4A61-8806-E2387F78E28F}" type="presParOf" srcId="{18834188-6172-497E-AED5-597E29BEE878}" destId="{496B64F1-E329-4324-B997-9DCB2C00A2C1}" srcOrd="29" destOrd="0" presId="urn:microsoft.com/office/officeart/2005/8/layout/radial1"/>
    <dgm:cxn modelId="{6273C680-9CBF-4B31-AE27-106DAC3E3B98}" type="presParOf" srcId="{496B64F1-E329-4324-B997-9DCB2C00A2C1}" destId="{E840812B-3209-4B51-A35F-E5B241E99C34}" srcOrd="0" destOrd="0" presId="urn:microsoft.com/office/officeart/2005/8/layout/radial1"/>
    <dgm:cxn modelId="{03D57B5D-6E77-48B2-B9FE-F51E6D66E8C9}" type="presParOf" srcId="{18834188-6172-497E-AED5-597E29BEE878}" destId="{A688D700-115F-4EF7-AF89-FAF2E33BD74D}" srcOrd="30" destOrd="0" presId="urn:microsoft.com/office/officeart/2005/8/layout/radial1"/>
    <dgm:cxn modelId="{CFDF0A34-7F44-48FB-957F-25D20E45F974}" type="presParOf" srcId="{18834188-6172-497E-AED5-597E29BEE878}" destId="{72C844A4-742B-4B08-BBA2-DDD1D57CAF34}" srcOrd="31" destOrd="0" presId="urn:microsoft.com/office/officeart/2005/8/layout/radial1"/>
    <dgm:cxn modelId="{FAE3A05F-C458-4213-AD07-A835749D2A33}" type="presParOf" srcId="{72C844A4-742B-4B08-BBA2-DDD1D57CAF34}" destId="{D6B3F4AF-E300-4EA7-A517-22985BBE441C}" srcOrd="0" destOrd="0" presId="urn:microsoft.com/office/officeart/2005/8/layout/radial1"/>
    <dgm:cxn modelId="{C5CE6F62-5F66-4AB9-9758-7EB2AD008F8F}" type="presParOf" srcId="{18834188-6172-497E-AED5-597E29BEE878}" destId="{730EE919-AAD6-46C1-960C-B46AE5C5DA32}" srcOrd="32" destOrd="0" presId="urn:microsoft.com/office/officeart/2005/8/layout/radial1"/>
    <dgm:cxn modelId="{81413B4A-762F-4174-A5C2-212BA8BD15FF}" type="presParOf" srcId="{18834188-6172-497E-AED5-597E29BEE878}" destId="{16C96AB2-4678-40D9-9CD1-C2775C3575F7}" srcOrd="33" destOrd="0" presId="urn:microsoft.com/office/officeart/2005/8/layout/radial1"/>
    <dgm:cxn modelId="{F20A68C0-8873-4591-BE7A-0808200B7792}" type="presParOf" srcId="{16C96AB2-4678-40D9-9CD1-C2775C3575F7}" destId="{A2F9F1D1-327B-4748-8A1F-1D3059B18F66}" srcOrd="0" destOrd="0" presId="urn:microsoft.com/office/officeart/2005/8/layout/radial1"/>
    <dgm:cxn modelId="{F910A760-C2EC-4C60-98FD-9522C4E07406}" type="presParOf" srcId="{18834188-6172-497E-AED5-597E29BEE878}" destId="{AC555DC4-0268-4630-8264-67C434727A86}" srcOrd="34" destOrd="0" presId="urn:microsoft.com/office/officeart/2005/8/layout/radial1"/>
    <dgm:cxn modelId="{D75FF50C-2171-402E-8577-1BFB4009E11A}" type="presParOf" srcId="{18834188-6172-497E-AED5-597E29BEE878}" destId="{D7040D17-82C0-4D3A-BA69-CF6B20F637ED}" srcOrd="35" destOrd="0" presId="urn:microsoft.com/office/officeart/2005/8/layout/radial1"/>
    <dgm:cxn modelId="{B98F78E1-500C-462D-A159-5DF836A1C60D}" type="presParOf" srcId="{D7040D17-82C0-4D3A-BA69-CF6B20F637ED}" destId="{B6F8B42D-A782-4FAA-B2B9-42A9F7CAE20F}" srcOrd="0" destOrd="0" presId="urn:microsoft.com/office/officeart/2005/8/layout/radial1"/>
    <dgm:cxn modelId="{B610FEE8-AB60-40E9-AA99-F3E731B0AF6A}" type="presParOf" srcId="{18834188-6172-497E-AED5-597E29BEE878}" destId="{8CE53AB1-8202-4990-8883-321AE612ACF3}" srcOrd="36" destOrd="0" presId="urn:microsoft.com/office/officeart/2005/8/layout/radial1"/>
  </dgm:cxnLst>
  <dgm:bg>
    <a:effectLst>
      <a:glow rad="228600">
        <a:schemeClr val="accent5">
          <a:satMod val="175000"/>
          <a:alpha val="40000"/>
        </a:schemeClr>
      </a:glow>
    </a:effect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1AAFA-1797-4C33-9505-FA7708FF71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AB17CF0-217F-44EE-AC25-4D468A4C1991}">
      <dgm:prSet phldrT="[Text]" custT="1"/>
      <dgm:spPr/>
      <dgm:t>
        <a:bodyPr/>
        <a:lstStyle/>
        <a:p>
          <a:r>
            <a:rPr lang="en-US" sz="3200" dirty="0" smtClean="0"/>
            <a:t>Proof of company</a:t>
          </a:r>
          <a:r>
            <a:rPr lang="fa-IR" sz="3200" dirty="0" smtClean="0"/>
            <a:t>)</a:t>
          </a:r>
          <a:r>
            <a:rPr lang="en-US" sz="3200" dirty="0" smtClean="0"/>
            <a:t>POC)</a:t>
          </a:r>
          <a:endParaRPr lang="en-US" sz="3200" dirty="0"/>
        </a:p>
      </dgm:t>
    </dgm:pt>
    <dgm:pt modelId="{4A70791B-8857-4795-ADF6-35B8F48F1400}" type="parTrans" cxnId="{5C833F17-8267-4603-8210-5BED8B744AA0}">
      <dgm:prSet/>
      <dgm:spPr/>
      <dgm:t>
        <a:bodyPr/>
        <a:lstStyle/>
        <a:p>
          <a:endParaRPr lang="en-US"/>
        </a:p>
      </dgm:t>
    </dgm:pt>
    <dgm:pt modelId="{279EEABC-2ECA-40D7-8190-F2B2C1914DE8}" type="sibTrans" cxnId="{5C833F17-8267-4603-8210-5BED8B744AA0}">
      <dgm:prSet/>
      <dgm:spPr/>
      <dgm:t>
        <a:bodyPr/>
        <a:lstStyle/>
        <a:p>
          <a:endParaRPr lang="en-US"/>
        </a:p>
      </dgm:t>
    </dgm:pt>
    <dgm:pt modelId="{679A59CF-680C-4FE3-8D05-D99CB22BAC8F}">
      <dgm:prSet phldrT="[Text]" custT="1"/>
      <dgm:spPr/>
      <dgm:t>
        <a:bodyPr/>
        <a:lstStyle/>
        <a:p>
          <a:r>
            <a:rPr lang="en-US" sz="3200" dirty="0" smtClean="0"/>
            <a:t>Proof of</a:t>
          </a:r>
        </a:p>
        <a:p>
          <a:r>
            <a:rPr lang="en-US" sz="3200" dirty="0" smtClean="0"/>
            <a:t>Concept(POCT)</a:t>
          </a:r>
          <a:endParaRPr lang="en-US" sz="3200" dirty="0"/>
        </a:p>
      </dgm:t>
    </dgm:pt>
    <dgm:pt modelId="{6A6966B4-2CBA-40E4-85BA-C4727D43EEE0}" type="parTrans" cxnId="{DD5C8859-4475-4B50-AE07-83BC6318523D}">
      <dgm:prSet/>
      <dgm:spPr/>
      <dgm:t>
        <a:bodyPr/>
        <a:lstStyle/>
        <a:p>
          <a:endParaRPr lang="en-US"/>
        </a:p>
      </dgm:t>
    </dgm:pt>
    <dgm:pt modelId="{D95383FD-92F3-4C96-B8E6-81DFC0EECF3A}" type="sibTrans" cxnId="{DD5C8859-4475-4B50-AE07-83BC6318523D}">
      <dgm:prSet/>
      <dgm:spPr/>
      <dgm:t>
        <a:bodyPr/>
        <a:lstStyle/>
        <a:p>
          <a:endParaRPr lang="en-US"/>
        </a:p>
      </dgm:t>
    </dgm:pt>
    <dgm:pt modelId="{D119139A-64FC-480D-9986-EFBBB1F45FC8}">
      <dgm:prSet phldrT="[Text]" custT="1"/>
      <dgm:spPr/>
      <dgm:t>
        <a:bodyPr/>
        <a:lstStyle/>
        <a:p>
          <a:r>
            <a:rPr lang="en-US" sz="2800" dirty="0" smtClean="0"/>
            <a:t>Meaning &amp; Understanding</a:t>
          </a:r>
          <a:endParaRPr lang="en-US" sz="2800" dirty="0"/>
        </a:p>
      </dgm:t>
    </dgm:pt>
    <dgm:pt modelId="{7BE2D8F7-0993-4580-8225-7B2E7ED86BE2}" type="parTrans" cxnId="{B47CFE0D-0332-411E-9C27-542CDD6DAA26}">
      <dgm:prSet/>
      <dgm:spPr/>
      <dgm:t>
        <a:bodyPr/>
        <a:lstStyle/>
        <a:p>
          <a:endParaRPr lang="en-US"/>
        </a:p>
      </dgm:t>
    </dgm:pt>
    <dgm:pt modelId="{7DA7F1F7-787E-486E-94D5-20924226C32E}" type="sibTrans" cxnId="{B47CFE0D-0332-411E-9C27-542CDD6DAA26}">
      <dgm:prSet/>
      <dgm:spPr/>
      <dgm:t>
        <a:bodyPr/>
        <a:lstStyle/>
        <a:p>
          <a:endParaRPr lang="en-US"/>
        </a:p>
      </dgm:t>
    </dgm:pt>
    <dgm:pt modelId="{BCD4B264-6D80-46F4-B20B-8CC5B937B7A8}">
      <dgm:prSet phldrT="[Text]" custT="1"/>
      <dgm:spPr/>
      <dgm:t>
        <a:bodyPr/>
        <a:lstStyle/>
        <a:p>
          <a:r>
            <a:rPr lang="en-US" sz="2800" dirty="0" smtClean="0"/>
            <a:t>Identity &amp;</a:t>
          </a:r>
        </a:p>
        <a:p>
          <a:r>
            <a:rPr lang="en-US" sz="2800" dirty="0" smtClean="0"/>
            <a:t>Conditions( nature- essence) </a:t>
          </a:r>
          <a:endParaRPr lang="en-US" sz="2800" dirty="0"/>
        </a:p>
      </dgm:t>
    </dgm:pt>
    <dgm:pt modelId="{88E3F859-5E40-4B02-85D4-FE4E5D827FFB}" type="parTrans" cxnId="{90F6119F-8751-4BBC-B8CE-46357324ACD6}">
      <dgm:prSet/>
      <dgm:spPr/>
      <dgm:t>
        <a:bodyPr/>
        <a:lstStyle/>
        <a:p>
          <a:endParaRPr lang="en-US"/>
        </a:p>
      </dgm:t>
    </dgm:pt>
    <dgm:pt modelId="{AAA2B96F-8605-4089-9124-E59B441A0413}" type="sibTrans" cxnId="{90F6119F-8751-4BBC-B8CE-46357324ACD6}">
      <dgm:prSet/>
      <dgm:spPr/>
      <dgm:t>
        <a:bodyPr/>
        <a:lstStyle/>
        <a:p>
          <a:endParaRPr lang="en-US"/>
        </a:p>
      </dgm:t>
    </dgm:pt>
    <dgm:pt modelId="{AE9777FE-2AFF-457D-B643-3C6786A63FA0}">
      <dgm:prSet phldrT="[Text]" custT="1"/>
      <dgm:spPr/>
      <dgm:t>
        <a:bodyPr/>
        <a:lstStyle/>
        <a:p>
          <a:r>
            <a:rPr lang="en-US" sz="3200" dirty="0" smtClean="0"/>
            <a:t>Proof of covenant(POCV)</a:t>
          </a:r>
          <a:endParaRPr lang="en-US" sz="3200" dirty="0"/>
        </a:p>
      </dgm:t>
    </dgm:pt>
    <dgm:pt modelId="{477F57F5-337D-4A14-9028-3C3F52D8299F}" type="parTrans" cxnId="{7F9A2870-0DBF-43AE-B463-AC4FAAD0D1F3}">
      <dgm:prSet/>
      <dgm:spPr/>
      <dgm:t>
        <a:bodyPr/>
        <a:lstStyle/>
        <a:p>
          <a:endParaRPr lang="en-US"/>
        </a:p>
      </dgm:t>
    </dgm:pt>
    <dgm:pt modelId="{6FB0E327-4D3E-4F88-BF4D-71BD04B47F4A}" type="sibTrans" cxnId="{7F9A2870-0DBF-43AE-B463-AC4FAAD0D1F3}">
      <dgm:prSet/>
      <dgm:spPr/>
      <dgm:t>
        <a:bodyPr/>
        <a:lstStyle/>
        <a:p>
          <a:endParaRPr lang="en-US"/>
        </a:p>
      </dgm:t>
    </dgm:pt>
    <dgm:pt modelId="{9CF5C72C-4B9F-45C8-9B1F-2984A28F4612}">
      <dgm:prSet phldrT="[Text]" custT="1"/>
      <dgm:spPr/>
      <dgm:t>
        <a:bodyPr/>
        <a:lstStyle/>
        <a:p>
          <a:pPr algn="l"/>
          <a:r>
            <a:rPr lang="en-US" sz="2800" dirty="0" smtClean="0"/>
            <a:t>1- Technology(POT)</a:t>
          </a:r>
        </a:p>
        <a:p>
          <a:pPr algn="l"/>
          <a:r>
            <a:rPr lang="en-US" sz="2800" dirty="0" smtClean="0"/>
            <a:t>2-Fund(POF)   </a:t>
          </a:r>
        </a:p>
        <a:p>
          <a:pPr algn="l"/>
          <a:r>
            <a:rPr lang="en-US" sz="2800" dirty="0" smtClean="0"/>
            <a:t>3- Market(POM)</a:t>
          </a:r>
          <a:endParaRPr lang="en-US" sz="2800" dirty="0"/>
        </a:p>
      </dgm:t>
    </dgm:pt>
    <dgm:pt modelId="{CB794CE3-4883-42DF-AF8D-B0C85D7321B6}" type="parTrans" cxnId="{BD99C8FA-38E9-41E7-9221-642D4AB3100D}">
      <dgm:prSet/>
      <dgm:spPr/>
      <dgm:t>
        <a:bodyPr/>
        <a:lstStyle/>
        <a:p>
          <a:endParaRPr lang="en-US"/>
        </a:p>
      </dgm:t>
    </dgm:pt>
    <dgm:pt modelId="{30221454-0E68-44CF-A8CD-2F687C158E44}" type="sibTrans" cxnId="{BD99C8FA-38E9-41E7-9221-642D4AB3100D}">
      <dgm:prSet/>
      <dgm:spPr/>
      <dgm:t>
        <a:bodyPr/>
        <a:lstStyle/>
        <a:p>
          <a:endParaRPr lang="en-US"/>
        </a:p>
      </dgm:t>
    </dgm:pt>
    <dgm:pt modelId="{848A3668-5ADC-4795-AB2B-DCBD5F3A035D}" type="pres">
      <dgm:prSet presAssocID="{5E31AAFA-1797-4C33-9505-FA7708FF719E}" presName="hierChild1" presStyleCnt="0">
        <dgm:presLayoutVars>
          <dgm:chPref val="1"/>
          <dgm:dir/>
          <dgm:animOne val="branch"/>
          <dgm:animLvl val="lvl"/>
          <dgm:resizeHandles/>
        </dgm:presLayoutVars>
      </dgm:prSet>
      <dgm:spPr/>
      <dgm:t>
        <a:bodyPr/>
        <a:lstStyle/>
        <a:p>
          <a:endParaRPr lang="en-US"/>
        </a:p>
      </dgm:t>
    </dgm:pt>
    <dgm:pt modelId="{0CBF5555-953F-47AF-8798-A1D86A35B746}" type="pres">
      <dgm:prSet presAssocID="{EAB17CF0-217F-44EE-AC25-4D468A4C1991}" presName="hierRoot1" presStyleCnt="0"/>
      <dgm:spPr/>
    </dgm:pt>
    <dgm:pt modelId="{A2BB3C14-FB9A-4AE5-B853-00B3F7D73D5D}" type="pres">
      <dgm:prSet presAssocID="{EAB17CF0-217F-44EE-AC25-4D468A4C1991}" presName="composite" presStyleCnt="0"/>
      <dgm:spPr/>
    </dgm:pt>
    <dgm:pt modelId="{B4D11870-C378-4F07-8EE5-49FEC847F9FB}" type="pres">
      <dgm:prSet presAssocID="{EAB17CF0-217F-44EE-AC25-4D468A4C1991}" presName="background" presStyleLbl="node0" presStyleIdx="0" presStyleCnt="1"/>
      <dgm:spPr/>
    </dgm:pt>
    <dgm:pt modelId="{184C8BD1-B1E1-4B39-B5D0-0D9395B1438A}" type="pres">
      <dgm:prSet presAssocID="{EAB17CF0-217F-44EE-AC25-4D468A4C1991}" presName="text" presStyleLbl="fgAcc0" presStyleIdx="0" presStyleCnt="1" custScaleX="273729" custScaleY="161804" custLinFactNeighborX="-24089" custLinFactNeighborY="3557">
        <dgm:presLayoutVars>
          <dgm:chPref val="3"/>
        </dgm:presLayoutVars>
      </dgm:prSet>
      <dgm:spPr/>
      <dgm:t>
        <a:bodyPr/>
        <a:lstStyle/>
        <a:p>
          <a:endParaRPr lang="en-US"/>
        </a:p>
      </dgm:t>
    </dgm:pt>
    <dgm:pt modelId="{0D42ADF5-7C8B-41EA-B86D-0183F3CB0899}" type="pres">
      <dgm:prSet presAssocID="{EAB17CF0-217F-44EE-AC25-4D468A4C1991}" presName="hierChild2" presStyleCnt="0"/>
      <dgm:spPr/>
    </dgm:pt>
    <dgm:pt modelId="{D737F806-82D7-4587-82C8-CB824716F178}" type="pres">
      <dgm:prSet presAssocID="{6A6966B4-2CBA-40E4-85BA-C4727D43EEE0}" presName="Name10" presStyleLbl="parChTrans1D2" presStyleIdx="0" presStyleCnt="2"/>
      <dgm:spPr/>
      <dgm:t>
        <a:bodyPr/>
        <a:lstStyle/>
        <a:p>
          <a:endParaRPr lang="en-US"/>
        </a:p>
      </dgm:t>
    </dgm:pt>
    <dgm:pt modelId="{37D3F1FA-1F3D-43AF-B90B-6D1946BC8947}" type="pres">
      <dgm:prSet presAssocID="{679A59CF-680C-4FE3-8D05-D99CB22BAC8F}" presName="hierRoot2" presStyleCnt="0"/>
      <dgm:spPr/>
    </dgm:pt>
    <dgm:pt modelId="{446F0B84-72A5-4445-9EA7-66CB10440D8B}" type="pres">
      <dgm:prSet presAssocID="{679A59CF-680C-4FE3-8D05-D99CB22BAC8F}" presName="composite2" presStyleCnt="0"/>
      <dgm:spPr/>
    </dgm:pt>
    <dgm:pt modelId="{81A0AB84-BE0C-4198-9118-7DFED2DBDB6D}" type="pres">
      <dgm:prSet presAssocID="{679A59CF-680C-4FE3-8D05-D99CB22BAC8F}" presName="background2" presStyleLbl="node2" presStyleIdx="0" presStyleCnt="2"/>
      <dgm:spPr/>
    </dgm:pt>
    <dgm:pt modelId="{74ED80BB-AA89-426D-B465-CAAF8632D06F}" type="pres">
      <dgm:prSet presAssocID="{679A59CF-680C-4FE3-8D05-D99CB22BAC8F}" presName="text2" presStyleLbl="fgAcc2" presStyleIdx="0" presStyleCnt="2" custScaleX="272218" custScaleY="123223">
        <dgm:presLayoutVars>
          <dgm:chPref val="3"/>
        </dgm:presLayoutVars>
      </dgm:prSet>
      <dgm:spPr/>
      <dgm:t>
        <a:bodyPr/>
        <a:lstStyle/>
        <a:p>
          <a:endParaRPr lang="en-US"/>
        </a:p>
      </dgm:t>
    </dgm:pt>
    <dgm:pt modelId="{4D1DB7FD-C10E-4FEB-842F-E59B76B71E4F}" type="pres">
      <dgm:prSet presAssocID="{679A59CF-680C-4FE3-8D05-D99CB22BAC8F}" presName="hierChild3" presStyleCnt="0"/>
      <dgm:spPr/>
    </dgm:pt>
    <dgm:pt modelId="{934AED45-AAC6-4CBF-8913-1E43064CD129}" type="pres">
      <dgm:prSet presAssocID="{7BE2D8F7-0993-4580-8225-7B2E7ED86BE2}" presName="Name17" presStyleLbl="parChTrans1D3" presStyleIdx="0" presStyleCnt="3"/>
      <dgm:spPr/>
      <dgm:t>
        <a:bodyPr/>
        <a:lstStyle/>
        <a:p>
          <a:endParaRPr lang="en-US"/>
        </a:p>
      </dgm:t>
    </dgm:pt>
    <dgm:pt modelId="{B817C55A-5573-41AB-9820-AD09BCEB6A05}" type="pres">
      <dgm:prSet presAssocID="{D119139A-64FC-480D-9986-EFBBB1F45FC8}" presName="hierRoot3" presStyleCnt="0"/>
      <dgm:spPr/>
    </dgm:pt>
    <dgm:pt modelId="{3410FAF3-37E0-4A8F-A093-30345601385D}" type="pres">
      <dgm:prSet presAssocID="{D119139A-64FC-480D-9986-EFBBB1F45FC8}" presName="composite3" presStyleCnt="0"/>
      <dgm:spPr/>
    </dgm:pt>
    <dgm:pt modelId="{68894E7D-4D4A-4F14-AE9C-6A7C7543E2B2}" type="pres">
      <dgm:prSet presAssocID="{D119139A-64FC-480D-9986-EFBBB1F45FC8}" presName="background3" presStyleLbl="node3" presStyleIdx="0" presStyleCnt="3"/>
      <dgm:spPr/>
    </dgm:pt>
    <dgm:pt modelId="{018723D9-D5DF-45AD-928A-E9EEC67FDA99}" type="pres">
      <dgm:prSet presAssocID="{D119139A-64FC-480D-9986-EFBBB1F45FC8}" presName="text3" presStyleLbl="fgAcc3" presStyleIdx="0" presStyleCnt="3" custScaleX="208742" custScaleY="193217">
        <dgm:presLayoutVars>
          <dgm:chPref val="3"/>
        </dgm:presLayoutVars>
      </dgm:prSet>
      <dgm:spPr/>
      <dgm:t>
        <a:bodyPr/>
        <a:lstStyle/>
        <a:p>
          <a:endParaRPr lang="en-US"/>
        </a:p>
      </dgm:t>
    </dgm:pt>
    <dgm:pt modelId="{499BEC50-D495-49AB-A495-445AC9735D56}" type="pres">
      <dgm:prSet presAssocID="{D119139A-64FC-480D-9986-EFBBB1F45FC8}" presName="hierChild4" presStyleCnt="0"/>
      <dgm:spPr/>
    </dgm:pt>
    <dgm:pt modelId="{1E16CDE0-1E98-4975-86B0-B13B6E4A905E}" type="pres">
      <dgm:prSet presAssocID="{88E3F859-5E40-4B02-85D4-FE4E5D827FFB}" presName="Name17" presStyleLbl="parChTrans1D3" presStyleIdx="1" presStyleCnt="3"/>
      <dgm:spPr/>
      <dgm:t>
        <a:bodyPr/>
        <a:lstStyle/>
        <a:p>
          <a:endParaRPr lang="en-US"/>
        </a:p>
      </dgm:t>
    </dgm:pt>
    <dgm:pt modelId="{BDADE32F-EE97-4309-8009-E098908ADD45}" type="pres">
      <dgm:prSet presAssocID="{BCD4B264-6D80-46F4-B20B-8CC5B937B7A8}" presName="hierRoot3" presStyleCnt="0"/>
      <dgm:spPr/>
    </dgm:pt>
    <dgm:pt modelId="{923D8985-CE97-4CB2-B369-05223F684AAB}" type="pres">
      <dgm:prSet presAssocID="{BCD4B264-6D80-46F4-B20B-8CC5B937B7A8}" presName="composite3" presStyleCnt="0"/>
      <dgm:spPr/>
    </dgm:pt>
    <dgm:pt modelId="{F47C76BF-0C9A-48B1-BBAD-E481435D88D8}" type="pres">
      <dgm:prSet presAssocID="{BCD4B264-6D80-46F4-B20B-8CC5B937B7A8}" presName="background3" presStyleLbl="node3" presStyleIdx="1" presStyleCnt="3"/>
      <dgm:spPr/>
    </dgm:pt>
    <dgm:pt modelId="{50FF182E-7652-4EA4-BB03-F5EDA5E06D15}" type="pres">
      <dgm:prSet presAssocID="{BCD4B264-6D80-46F4-B20B-8CC5B937B7A8}" presName="text3" presStyleLbl="fgAcc3" presStyleIdx="1" presStyleCnt="3" custScaleX="244181" custScaleY="177891">
        <dgm:presLayoutVars>
          <dgm:chPref val="3"/>
        </dgm:presLayoutVars>
      </dgm:prSet>
      <dgm:spPr/>
      <dgm:t>
        <a:bodyPr/>
        <a:lstStyle/>
        <a:p>
          <a:endParaRPr lang="en-US"/>
        </a:p>
      </dgm:t>
    </dgm:pt>
    <dgm:pt modelId="{5ECE1E39-4AFD-4C6A-8911-98B78C8D7BF6}" type="pres">
      <dgm:prSet presAssocID="{BCD4B264-6D80-46F4-B20B-8CC5B937B7A8}" presName="hierChild4" presStyleCnt="0"/>
      <dgm:spPr/>
    </dgm:pt>
    <dgm:pt modelId="{462ACC54-7B5F-4C0F-A5C3-6B787561B3B9}" type="pres">
      <dgm:prSet presAssocID="{477F57F5-337D-4A14-9028-3C3F52D8299F}" presName="Name10" presStyleLbl="parChTrans1D2" presStyleIdx="1" presStyleCnt="2"/>
      <dgm:spPr/>
      <dgm:t>
        <a:bodyPr/>
        <a:lstStyle/>
        <a:p>
          <a:endParaRPr lang="en-US"/>
        </a:p>
      </dgm:t>
    </dgm:pt>
    <dgm:pt modelId="{678B36A0-2169-4713-9258-5C9DF1D527DC}" type="pres">
      <dgm:prSet presAssocID="{AE9777FE-2AFF-457D-B643-3C6786A63FA0}" presName="hierRoot2" presStyleCnt="0"/>
      <dgm:spPr/>
    </dgm:pt>
    <dgm:pt modelId="{55CF3190-B1E9-499E-8A0A-81A1383C2A34}" type="pres">
      <dgm:prSet presAssocID="{AE9777FE-2AFF-457D-B643-3C6786A63FA0}" presName="composite2" presStyleCnt="0"/>
      <dgm:spPr/>
    </dgm:pt>
    <dgm:pt modelId="{83A0A327-86A4-4DD7-BAD9-3695DE0196E7}" type="pres">
      <dgm:prSet presAssocID="{AE9777FE-2AFF-457D-B643-3C6786A63FA0}" presName="background2" presStyleLbl="node2" presStyleIdx="1" presStyleCnt="2"/>
      <dgm:spPr/>
    </dgm:pt>
    <dgm:pt modelId="{EB2C3FB0-2A48-4884-8E1F-E426429033F2}" type="pres">
      <dgm:prSet presAssocID="{AE9777FE-2AFF-457D-B643-3C6786A63FA0}" presName="text2" presStyleLbl="fgAcc2" presStyleIdx="1" presStyleCnt="2" custScaleX="242632">
        <dgm:presLayoutVars>
          <dgm:chPref val="3"/>
        </dgm:presLayoutVars>
      </dgm:prSet>
      <dgm:spPr/>
      <dgm:t>
        <a:bodyPr/>
        <a:lstStyle/>
        <a:p>
          <a:endParaRPr lang="en-US"/>
        </a:p>
      </dgm:t>
    </dgm:pt>
    <dgm:pt modelId="{32B4638E-2CAC-4A63-9BA4-60E7C103B615}" type="pres">
      <dgm:prSet presAssocID="{AE9777FE-2AFF-457D-B643-3C6786A63FA0}" presName="hierChild3" presStyleCnt="0"/>
      <dgm:spPr/>
    </dgm:pt>
    <dgm:pt modelId="{6EA4D52A-CC7B-40B9-8D27-6FD216E345B9}" type="pres">
      <dgm:prSet presAssocID="{CB794CE3-4883-42DF-AF8D-B0C85D7321B6}" presName="Name17" presStyleLbl="parChTrans1D3" presStyleIdx="2" presStyleCnt="3"/>
      <dgm:spPr/>
      <dgm:t>
        <a:bodyPr/>
        <a:lstStyle/>
        <a:p>
          <a:endParaRPr lang="en-US"/>
        </a:p>
      </dgm:t>
    </dgm:pt>
    <dgm:pt modelId="{349F8428-111B-42BA-92DB-33B485D72872}" type="pres">
      <dgm:prSet presAssocID="{9CF5C72C-4B9F-45C8-9B1F-2984A28F4612}" presName="hierRoot3" presStyleCnt="0"/>
      <dgm:spPr/>
    </dgm:pt>
    <dgm:pt modelId="{63F18298-A1EC-4E56-A6FB-75A5F13669F4}" type="pres">
      <dgm:prSet presAssocID="{9CF5C72C-4B9F-45C8-9B1F-2984A28F4612}" presName="composite3" presStyleCnt="0"/>
      <dgm:spPr/>
    </dgm:pt>
    <dgm:pt modelId="{C1DC4752-041B-4E47-9542-4A6E31AADE31}" type="pres">
      <dgm:prSet presAssocID="{9CF5C72C-4B9F-45C8-9B1F-2984A28F4612}" presName="background3" presStyleLbl="node3" presStyleIdx="2" presStyleCnt="3"/>
      <dgm:spPr/>
    </dgm:pt>
    <dgm:pt modelId="{5E02073C-D353-4428-9763-0860BF3F686B}" type="pres">
      <dgm:prSet presAssocID="{9CF5C72C-4B9F-45C8-9B1F-2984A28F4612}" presName="text3" presStyleLbl="fgAcc3" presStyleIdx="2" presStyleCnt="3" custScaleX="280778" custScaleY="255404">
        <dgm:presLayoutVars>
          <dgm:chPref val="3"/>
        </dgm:presLayoutVars>
      </dgm:prSet>
      <dgm:spPr/>
      <dgm:t>
        <a:bodyPr/>
        <a:lstStyle/>
        <a:p>
          <a:endParaRPr lang="en-US"/>
        </a:p>
      </dgm:t>
    </dgm:pt>
    <dgm:pt modelId="{1B449CEC-CCD7-4F85-B5F7-BD7DF2353486}" type="pres">
      <dgm:prSet presAssocID="{9CF5C72C-4B9F-45C8-9B1F-2984A28F4612}" presName="hierChild4" presStyleCnt="0"/>
      <dgm:spPr/>
    </dgm:pt>
  </dgm:ptLst>
  <dgm:cxnLst>
    <dgm:cxn modelId="{66F310E0-904C-4A14-B6C8-0B9D04BD8D31}" type="presOf" srcId="{6A6966B4-2CBA-40E4-85BA-C4727D43EEE0}" destId="{D737F806-82D7-4587-82C8-CB824716F178}" srcOrd="0" destOrd="0" presId="urn:microsoft.com/office/officeart/2005/8/layout/hierarchy1"/>
    <dgm:cxn modelId="{BD7F5A7C-C46F-4C72-8D28-CBBA9D005E06}" type="presOf" srcId="{88E3F859-5E40-4B02-85D4-FE4E5D827FFB}" destId="{1E16CDE0-1E98-4975-86B0-B13B6E4A905E}" srcOrd="0" destOrd="0" presId="urn:microsoft.com/office/officeart/2005/8/layout/hierarchy1"/>
    <dgm:cxn modelId="{DD5C8859-4475-4B50-AE07-83BC6318523D}" srcId="{EAB17CF0-217F-44EE-AC25-4D468A4C1991}" destId="{679A59CF-680C-4FE3-8D05-D99CB22BAC8F}" srcOrd="0" destOrd="0" parTransId="{6A6966B4-2CBA-40E4-85BA-C4727D43EEE0}" sibTransId="{D95383FD-92F3-4C96-B8E6-81DFC0EECF3A}"/>
    <dgm:cxn modelId="{FBCBEDEC-AB8E-41E4-9A56-3FEDFA00454C}" type="presOf" srcId="{BCD4B264-6D80-46F4-B20B-8CC5B937B7A8}" destId="{50FF182E-7652-4EA4-BB03-F5EDA5E06D15}" srcOrd="0" destOrd="0" presId="urn:microsoft.com/office/officeart/2005/8/layout/hierarchy1"/>
    <dgm:cxn modelId="{FB6C0BC5-98B3-4FB9-8478-5655E6BF6FF9}" type="presOf" srcId="{CB794CE3-4883-42DF-AF8D-B0C85D7321B6}" destId="{6EA4D52A-CC7B-40B9-8D27-6FD216E345B9}" srcOrd="0" destOrd="0" presId="urn:microsoft.com/office/officeart/2005/8/layout/hierarchy1"/>
    <dgm:cxn modelId="{7F9A2870-0DBF-43AE-B463-AC4FAAD0D1F3}" srcId="{EAB17CF0-217F-44EE-AC25-4D468A4C1991}" destId="{AE9777FE-2AFF-457D-B643-3C6786A63FA0}" srcOrd="1" destOrd="0" parTransId="{477F57F5-337D-4A14-9028-3C3F52D8299F}" sibTransId="{6FB0E327-4D3E-4F88-BF4D-71BD04B47F4A}"/>
    <dgm:cxn modelId="{EC3ECC4A-EB06-4DB7-A26B-B9B0547BEF0A}" type="presOf" srcId="{9CF5C72C-4B9F-45C8-9B1F-2984A28F4612}" destId="{5E02073C-D353-4428-9763-0860BF3F686B}" srcOrd="0" destOrd="0" presId="urn:microsoft.com/office/officeart/2005/8/layout/hierarchy1"/>
    <dgm:cxn modelId="{DC735C9B-958C-46A0-95D4-C6E8541553ED}" type="presOf" srcId="{5E31AAFA-1797-4C33-9505-FA7708FF719E}" destId="{848A3668-5ADC-4795-AB2B-DCBD5F3A035D}" srcOrd="0" destOrd="0" presId="urn:microsoft.com/office/officeart/2005/8/layout/hierarchy1"/>
    <dgm:cxn modelId="{FE86B1D8-8058-4927-B376-E6B7FEA4039F}" type="presOf" srcId="{EAB17CF0-217F-44EE-AC25-4D468A4C1991}" destId="{184C8BD1-B1E1-4B39-B5D0-0D9395B1438A}" srcOrd="0" destOrd="0" presId="urn:microsoft.com/office/officeart/2005/8/layout/hierarchy1"/>
    <dgm:cxn modelId="{808DC936-88E3-4F60-982B-7340823D85B6}" type="presOf" srcId="{477F57F5-337D-4A14-9028-3C3F52D8299F}" destId="{462ACC54-7B5F-4C0F-A5C3-6B787561B3B9}" srcOrd="0" destOrd="0" presId="urn:microsoft.com/office/officeart/2005/8/layout/hierarchy1"/>
    <dgm:cxn modelId="{90F6119F-8751-4BBC-B8CE-46357324ACD6}" srcId="{679A59CF-680C-4FE3-8D05-D99CB22BAC8F}" destId="{BCD4B264-6D80-46F4-B20B-8CC5B937B7A8}" srcOrd="1" destOrd="0" parTransId="{88E3F859-5E40-4B02-85D4-FE4E5D827FFB}" sibTransId="{AAA2B96F-8605-4089-9124-E59B441A0413}"/>
    <dgm:cxn modelId="{CC6FDD27-4812-433D-8FE4-A76C26008FCD}" type="presOf" srcId="{AE9777FE-2AFF-457D-B643-3C6786A63FA0}" destId="{EB2C3FB0-2A48-4884-8E1F-E426429033F2}" srcOrd="0" destOrd="0" presId="urn:microsoft.com/office/officeart/2005/8/layout/hierarchy1"/>
    <dgm:cxn modelId="{5C833F17-8267-4603-8210-5BED8B744AA0}" srcId="{5E31AAFA-1797-4C33-9505-FA7708FF719E}" destId="{EAB17CF0-217F-44EE-AC25-4D468A4C1991}" srcOrd="0" destOrd="0" parTransId="{4A70791B-8857-4795-ADF6-35B8F48F1400}" sibTransId="{279EEABC-2ECA-40D7-8190-F2B2C1914DE8}"/>
    <dgm:cxn modelId="{AA91FD7E-E4A6-44D8-97EE-2B1250134464}" type="presOf" srcId="{D119139A-64FC-480D-9986-EFBBB1F45FC8}" destId="{018723D9-D5DF-45AD-928A-E9EEC67FDA99}" srcOrd="0" destOrd="0" presId="urn:microsoft.com/office/officeart/2005/8/layout/hierarchy1"/>
    <dgm:cxn modelId="{43051546-5FD8-48E3-AEF8-695E684A02E1}" type="presOf" srcId="{679A59CF-680C-4FE3-8D05-D99CB22BAC8F}" destId="{74ED80BB-AA89-426D-B465-CAAF8632D06F}" srcOrd="0" destOrd="0" presId="urn:microsoft.com/office/officeart/2005/8/layout/hierarchy1"/>
    <dgm:cxn modelId="{BD99C8FA-38E9-41E7-9221-642D4AB3100D}" srcId="{AE9777FE-2AFF-457D-B643-3C6786A63FA0}" destId="{9CF5C72C-4B9F-45C8-9B1F-2984A28F4612}" srcOrd="0" destOrd="0" parTransId="{CB794CE3-4883-42DF-AF8D-B0C85D7321B6}" sibTransId="{30221454-0E68-44CF-A8CD-2F687C158E44}"/>
    <dgm:cxn modelId="{D6C39726-20A6-4E2E-8337-7804B6AA50D5}" type="presOf" srcId="{7BE2D8F7-0993-4580-8225-7B2E7ED86BE2}" destId="{934AED45-AAC6-4CBF-8913-1E43064CD129}" srcOrd="0" destOrd="0" presId="urn:microsoft.com/office/officeart/2005/8/layout/hierarchy1"/>
    <dgm:cxn modelId="{B47CFE0D-0332-411E-9C27-542CDD6DAA26}" srcId="{679A59CF-680C-4FE3-8D05-D99CB22BAC8F}" destId="{D119139A-64FC-480D-9986-EFBBB1F45FC8}" srcOrd="0" destOrd="0" parTransId="{7BE2D8F7-0993-4580-8225-7B2E7ED86BE2}" sibTransId="{7DA7F1F7-787E-486E-94D5-20924226C32E}"/>
    <dgm:cxn modelId="{23197891-29DE-48D6-BF0F-4FC6579B1BA2}" type="presParOf" srcId="{848A3668-5ADC-4795-AB2B-DCBD5F3A035D}" destId="{0CBF5555-953F-47AF-8798-A1D86A35B746}" srcOrd="0" destOrd="0" presId="urn:microsoft.com/office/officeart/2005/8/layout/hierarchy1"/>
    <dgm:cxn modelId="{DB9E7923-90D6-4AA5-A03F-A4A228765A99}" type="presParOf" srcId="{0CBF5555-953F-47AF-8798-A1D86A35B746}" destId="{A2BB3C14-FB9A-4AE5-B853-00B3F7D73D5D}" srcOrd="0" destOrd="0" presId="urn:microsoft.com/office/officeart/2005/8/layout/hierarchy1"/>
    <dgm:cxn modelId="{C3F93960-8EE7-4337-8840-46BA4C82DEB8}" type="presParOf" srcId="{A2BB3C14-FB9A-4AE5-B853-00B3F7D73D5D}" destId="{B4D11870-C378-4F07-8EE5-49FEC847F9FB}" srcOrd="0" destOrd="0" presId="urn:microsoft.com/office/officeart/2005/8/layout/hierarchy1"/>
    <dgm:cxn modelId="{B0FD2C6B-6C7B-4F33-BA54-9635A7742549}" type="presParOf" srcId="{A2BB3C14-FB9A-4AE5-B853-00B3F7D73D5D}" destId="{184C8BD1-B1E1-4B39-B5D0-0D9395B1438A}" srcOrd="1" destOrd="0" presId="urn:microsoft.com/office/officeart/2005/8/layout/hierarchy1"/>
    <dgm:cxn modelId="{0633FF1C-7BD9-45F4-9BA5-0E41939654CD}" type="presParOf" srcId="{0CBF5555-953F-47AF-8798-A1D86A35B746}" destId="{0D42ADF5-7C8B-41EA-B86D-0183F3CB0899}" srcOrd="1" destOrd="0" presId="urn:microsoft.com/office/officeart/2005/8/layout/hierarchy1"/>
    <dgm:cxn modelId="{F65E968D-FC5D-4BD7-A597-B0DE3ED84F85}" type="presParOf" srcId="{0D42ADF5-7C8B-41EA-B86D-0183F3CB0899}" destId="{D737F806-82D7-4587-82C8-CB824716F178}" srcOrd="0" destOrd="0" presId="urn:microsoft.com/office/officeart/2005/8/layout/hierarchy1"/>
    <dgm:cxn modelId="{75B67810-5465-49B3-9927-EC2525DDB1B8}" type="presParOf" srcId="{0D42ADF5-7C8B-41EA-B86D-0183F3CB0899}" destId="{37D3F1FA-1F3D-43AF-B90B-6D1946BC8947}" srcOrd="1" destOrd="0" presId="urn:microsoft.com/office/officeart/2005/8/layout/hierarchy1"/>
    <dgm:cxn modelId="{778C8C68-B302-4275-BA31-FDF8D8016AFE}" type="presParOf" srcId="{37D3F1FA-1F3D-43AF-B90B-6D1946BC8947}" destId="{446F0B84-72A5-4445-9EA7-66CB10440D8B}" srcOrd="0" destOrd="0" presId="urn:microsoft.com/office/officeart/2005/8/layout/hierarchy1"/>
    <dgm:cxn modelId="{7E66B717-ABDE-4DAB-A2CD-9DBCF55D0124}" type="presParOf" srcId="{446F0B84-72A5-4445-9EA7-66CB10440D8B}" destId="{81A0AB84-BE0C-4198-9118-7DFED2DBDB6D}" srcOrd="0" destOrd="0" presId="urn:microsoft.com/office/officeart/2005/8/layout/hierarchy1"/>
    <dgm:cxn modelId="{60474A8C-BC5B-4E11-B892-7A168DC4BB30}" type="presParOf" srcId="{446F0B84-72A5-4445-9EA7-66CB10440D8B}" destId="{74ED80BB-AA89-426D-B465-CAAF8632D06F}" srcOrd="1" destOrd="0" presId="urn:microsoft.com/office/officeart/2005/8/layout/hierarchy1"/>
    <dgm:cxn modelId="{D0128E2D-5905-4FE2-953F-6CB9291A120E}" type="presParOf" srcId="{37D3F1FA-1F3D-43AF-B90B-6D1946BC8947}" destId="{4D1DB7FD-C10E-4FEB-842F-E59B76B71E4F}" srcOrd="1" destOrd="0" presId="urn:microsoft.com/office/officeart/2005/8/layout/hierarchy1"/>
    <dgm:cxn modelId="{B695588F-2846-48EE-A432-5C790B14AE77}" type="presParOf" srcId="{4D1DB7FD-C10E-4FEB-842F-E59B76B71E4F}" destId="{934AED45-AAC6-4CBF-8913-1E43064CD129}" srcOrd="0" destOrd="0" presId="urn:microsoft.com/office/officeart/2005/8/layout/hierarchy1"/>
    <dgm:cxn modelId="{97469580-D596-4367-A71B-1421B1C83274}" type="presParOf" srcId="{4D1DB7FD-C10E-4FEB-842F-E59B76B71E4F}" destId="{B817C55A-5573-41AB-9820-AD09BCEB6A05}" srcOrd="1" destOrd="0" presId="urn:microsoft.com/office/officeart/2005/8/layout/hierarchy1"/>
    <dgm:cxn modelId="{5FD40E0D-7787-4B19-A3CC-FF8198CE0B58}" type="presParOf" srcId="{B817C55A-5573-41AB-9820-AD09BCEB6A05}" destId="{3410FAF3-37E0-4A8F-A093-30345601385D}" srcOrd="0" destOrd="0" presId="urn:microsoft.com/office/officeart/2005/8/layout/hierarchy1"/>
    <dgm:cxn modelId="{A8327C62-FC70-4766-98B4-D36D5E0B81E6}" type="presParOf" srcId="{3410FAF3-37E0-4A8F-A093-30345601385D}" destId="{68894E7D-4D4A-4F14-AE9C-6A7C7543E2B2}" srcOrd="0" destOrd="0" presId="urn:microsoft.com/office/officeart/2005/8/layout/hierarchy1"/>
    <dgm:cxn modelId="{05F04F35-DCFB-4ABD-BAB9-932039DD9F18}" type="presParOf" srcId="{3410FAF3-37E0-4A8F-A093-30345601385D}" destId="{018723D9-D5DF-45AD-928A-E9EEC67FDA99}" srcOrd="1" destOrd="0" presId="urn:microsoft.com/office/officeart/2005/8/layout/hierarchy1"/>
    <dgm:cxn modelId="{61B555E9-8C92-458F-A9B3-787D68FA2A2D}" type="presParOf" srcId="{B817C55A-5573-41AB-9820-AD09BCEB6A05}" destId="{499BEC50-D495-49AB-A495-445AC9735D56}" srcOrd="1" destOrd="0" presId="urn:microsoft.com/office/officeart/2005/8/layout/hierarchy1"/>
    <dgm:cxn modelId="{D441AA9C-380F-4890-9081-008CD09C1FEE}" type="presParOf" srcId="{4D1DB7FD-C10E-4FEB-842F-E59B76B71E4F}" destId="{1E16CDE0-1E98-4975-86B0-B13B6E4A905E}" srcOrd="2" destOrd="0" presId="urn:microsoft.com/office/officeart/2005/8/layout/hierarchy1"/>
    <dgm:cxn modelId="{5358ABAF-4E7A-46C0-A225-30A85574AD29}" type="presParOf" srcId="{4D1DB7FD-C10E-4FEB-842F-E59B76B71E4F}" destId="{BDADE32F-EE97-4309-8009-E098908ADD45}" srcOrd="3" destOrd="0" presId="urn:microsoft.com/office/officeart/2005/8/layout/hierarchy1"/>
    <dgm:cxn modelId="{650950E2-62B4-4CEB-BBAC-1B235FF843A8}" type="presParOf" srcId="{BDADE32F-EE97-4309-8009-E098908ADD45}" destId="{923D8985-CE97-4CB2-B369-05223F684AAB}" srcOrd="0" destOrd="0" presId="urn:microsoft.com/office/officeart/2005/8/layout/hierarchy1"/>
    <dgm:cxn modelId="{6EA6D716-A05A-4270-ACD3-70D1179A7F58}" type="presParOf" srcId="{923D8985-CE97-4CB2-B369-05223F684AAB}" destId="{F47C76BF-0C9A-48B1-BBAD-E481435D88D8}" srcOrd="0" destOrd="0" presId="urn:microsoft.com/office/officeart/2005/8/layout/hierarchy1"/>
    <dgm:cxn modelId="{571912BD-E32C-4E36-AF26-53616001802E}" type="presParOf" srcId="{923D8985-CE97-4CB2-B369-05223F684AAB}" destId="{50FF182E-7652-4EA4-BB03-F5EDA5E06D15}" srcOrd="1" destOrd="0" presId="urn:microsoft.com/office/officeart/2005/8/layout/hierarchy1"/>
    <dgm:cxn modelId="{CF26E274-AE9F-4333-AB8E-DF9B07B9E449}" type="presParOf" srcId="{BDADE32F-EE97-4309-8009-E098908ADD45}" destId="{5ECE1E39-4AFD-4C6A-8911-98B78C8D7BF6}" srcOrd="1" destOrd="0" presId="urn:microsoft.com/office/officeart/2005/8/layout/hierarchy1"/>
    <dgm:cxn modelId="{7825ACC9-68A8-46DA-A545-9ACD3E3059D6}" type="presParOf" srcId="{0D42ADF5-7C8B-41EA-B86D-0183F3CB0899}" destId="{462ACC54-7B5F-4C0F-A5C3-6B787561B3B9}" srcOrd="2" destOrd="0" presId="urn:microsoft.com/office/officeart/2005/8/layout/hierarchy1"/>
    <dgm:cxn modelId="{B373AED2-3D84-4344-8760-A8D1E167807A}" type="presParOf" srcId="{0D42ADF5-7C8B-41EA-B86D-0183F3CB0899}" destId="{678B36A0-2169-4713-9258-5C9DF1D527DC}" srcOrd="3" destOrd="0" presId="urn:microsoft.com/office/officeart/2005/8/layout/hierarchy1"/>
    <dgm:cxn modelId="{0D3AD428-C697-4508-9473-31A77AFB1AFC}" type="presParOf" srcId="{678B36A0-2169-4713-9258-5C9DF1D527DC}" destId="{55CF3190-B1E9-499E-8A0A-81A1383C2A34}" srcOrd="0" destOrd="0" presId="urn:microsoft.com/office/officeart/2005/8/layout/hierarchy1"/>
    <dgm:cxn modelId="{FD8A2D04-617D-4FFD-9211-217E2737559A}" type="presParOf" srcId="{55CF3190-B1E9-499E-8A0A-81A1383C2A34}" destId="{83A0A327-86A4-4DD7-BAD9-3695DE0196E7}" srcOrd="0" destOrd="0" presId="urn:microsoft.com/office/officeart/2005/8/layout/hierarchy1"/>
    <dgm:cxn modelId="{F6A060BF-2D32-495D-8096-635908B0E8AA}" type="presParOf" srcId="{55CF3190-B1E9-499E-8A0A-81A1383C2A34}" destId="{EB2C3FB0-2A48-4884-8E1F-E426429033F2}" srcOrd="1" destOrd="0" presId="urn:microsoft.com/office/officeart/2005/8/layout/hierarchy1"/>
    <dgm:cxn modelId="{16453554-A850-4D90-8191-4B008C4DCAE5}" type="presParOf" srcId="{678B36A0-2169-4713-9258-5C9DF1D527DC}" destId="{32B4638E-2CAC-4A63-9BA4-60E7C103B615}" srcOrd="1" destOrd="0" presId="urn:microsoft.com/office/officeart/2005/8/layout/hierarchy1"/>
    <dgm:cxn modelId="{5D512EC9-B726-46BC-969D-0364DD9B28F6}" type="presParOf" srcId="{32B4638E-2CAC-4A63-9BA4-60E7C103B615}" destId="{6EA4D52A-CC7B-40B9-8D27-6FD216E345B9}" srcOrd="0" destOrd="0" presId="urn:microsoft.com/office/officeart/2005/8/layout/hierarchy1"/>
    <dgm:cxn modelId="{8EFFE974-2F59-4451-8560-70D935246E02}" type="presParOf" srcId="{32B4638E-2CAC-4A63-9BA4-60E7C103B615}" destId="{349F8428-111B-42BA-92DB-33B485D72872}" srcOrd="1" destOrd="0" presId="urn:microsoft.com/office/officeart/2005/8/layout/hierarchy1"/>
    <dgm:cxn modelId="{5084441C-A24E-4686-A011-1EAF8B246E4F}" type="presParOf" srcId="{349F8428-111B-42BA-92DB-33B485D72872}" destId="{63F18298-A1EC-4E56-A6FB-75A5F13669F4}" srcOrd="0" destOrd="0" presId="urn:microsoft.com/office/officeart/2005/8/layout/hierarchy1"/>
    <dgm:cxn modelId="{06DE58C3-F4B2-42CD-B9CB-1802871A728D}" type="presParOf" srcId="{63F18298-A1EC-4E56-A6FB-75A5F13669F4}" destId="{C1DC4752-041B-4E47-9542-4A6E31AADE31}" srcOrd="0" destOrd="0" presId="urn:microsoft.com/office/officeart/2005/8/layout/hierarchy1"/>
    <dgm:cxn modelId="{520840ED-172E-4AC7-8A70-70B3FCE4055A}" type="presParOf" srcId="{63F18298-A1EC-4E56-A6FB-75A5F13669F4}" destId="{5E02073C-D353-4428-9763-0860BF3F686B}" srcOrd="1" destOrd="0" presId="urn:microsoft.com/office/officeart/2005/8/layout/hierarchy1"/>
    <dgm:cxn modelId="{273D97F4-F72D-4CC7-8B12-95E793C6C893}" type="presParOf" srcId="{349F8428-111B-42BA-92DB-33B485D72872}" destId="{1B449CEC-CCD7-4F85-B5F7-BD7DF23534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F5FC7-A5AF-4DEC-8144-E2DEA6BDBE2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E939056-ACAD-4287-A8E9-1031D99D4EE5}">
      <dgm:prSet phldrT="[Text]" custT="1"/>
      <dgm:spPr/>
      <dgm:t>
        <a:bodyPr/>
        <a:lstStyle/>
        <a:p>
          <a:r>
            <a:rPr lang="en-US" sz="3200" dirty="0" smtClean="0"/>
            <a:t>How do</a:t>
          </a:r>
        </a:p>
        <a:p>
          <a:r>
            <a:rPr lang="en-US" sz="3200" dirty="0" smtClean="0"/>
            <a:t>We think</a:t>
          </a:r>
          <a:endParaRPr lang="en-US" sz="3200" dirty="0"/>
        </a:p>
      </dgm:t>
    </dgm:pt>
    <dgm:pt modelId="{DCF009A5-D37A-4CDE-A636-A139FEECAAF8}" type="parTrans" cxnId="{4CA9B500-70A9-4FD4-A1B5-281B0CC103E4}">
      <dgm:prSet/>
      <dgm:spPr/>
      <dgm:t>
        <a:bodyPr/>
        <a:lstStyle/>
        <a:p>
          <a:endParaRPr lang="en-US"/>
        </a:p>
      </dgm:t>
    </dgm:pt>
    <dgm:pt modelId="{6969D96B-2682-4E33-A539-32701950B7F9}" type="sibTrans" cxnId="{4CA9B500-70A9-4FD4-A1B5-281B0CC103E4}">
      <dgm:prSet/>
      <dgm:spPr/>
      <dgm:t>
        <a:bodyPr/>
        <a:lstStyle/>
        <a:p>
          <a:endParaRPr lang="en-US"/>
        </a:p>
      </dgm:t>
    </dgm:pt>
    <dgm:pt modelId="{327E2922-4368-4C15-BCDF-F88DAB891936}">
      <dgm:prSet phldrT="[Text]" custT="1"/>
      <dgm:spPr/>
      <dgm:t>
        <a:bodyPr/>
        <a:lstStyle/>
        <a:p>
          <a:r>
            <a:rPr lang="en-US" sz="4000" dirty="0" smtClean="0"/>
            <a:t>Theory</a:t>
          </a:r>
          <a:endParaRPr lang="en-US" sz="4000" dirty="0"/>
        </a:p>
      </dgm:t>
    </dgm:pt>
    <dgm:pt modelId="{CC02BB55-B446-4586-ACE2-1A5D5E685EDF}" type="parTrans" cxnId="{EE7CE554-0D20-4B48-975A-9F07E6E1BF83}">
      <dgm:prSet/>
      <dgm:spPr/>
      <dgm:t>
        <a:bodyPr/>
        <a:lstStyle/>
        <a:p>
          <a:endParaRPr lang="en-US"/>
        </a:p>
      </dgm:t>
    </dgm:pt>
    <dgm:pt modelId="{0B0BD6A8-F3EA-4BDD-ADE6-357494D9B60C}" type="sibTrans" cxnId="{EE7CE554-0D20-4B48-975A-9F07E6E1BF83}">
      <dgm:prSet/>
      <dgm:spPr/>
      <dgm:t>
        <a:bodyPr/>
        <a:lstStyle/>
        <a:p>
          <a:endParaRPr lang="en-US"/>
        </a:p>
      </dgm:t>
    </dgm:pt>
    <dgm:pt modelId="{C506066A-9244-4DA2-81AB-0D9BAD882703}">
      <dgm:prSet phldrT="[Text]" custT="1"/>
      <dgm:spPr/>
      <dgm:t>
        <a:bodyPr/>
        <a:lstStyle/>
        <a:p>
          <a:r>
            <a:rPr lang="en-US" sz="4000" dirty="0" smtClean="0"/>
            <a:t>science</a:t>
          </a:r>
          <a:endParaRPr lang="en-US" sz="4000" dirty="0"/>
        </a:p>
      </dgm:t>
    </dgm:pt>
    <dgm:pt modelId="{6B282AB3-26CC-4C79-850B-6844BF5885A3}" type="parTrans" cxnId="{6A722FF4-6C42-41F5-8A22-C7BEF3EA7175}">
      <dgm:prSet/>
      <dgm:spPr/>
      <dgm:t>
        <a:bodyPr/>
        <a:lstStyle/>
        <a:p>
          <a:endParaRPr lang="en-US"/>
        </a:p>
      </dgm:t>
    </dgm:pt>
    <dgm:pt modelId="{89E4412D-E95F-4CB6-9456-C2E5F48FA12F}" type="sibTrans" cxnId="{6A722FF4-6C42-41F5-8A22-C7BEF3EA7175}">
      <dgm:prSet/>
      <dgm:spPr/>
      <dgm:t>
        <a:bodyPr/>
        <a:lstStyle/>
        <a:p>
          <a:endParaRPr lang="en-US"/>
        </a:p>
      </dgm:t>
    </dgm:pt>
    <dgm:pt modelId="{7EED8C6A-E678-4EA2-B534-54C8F7D6B32E}">
      <dgm:prSet phldrT="[Text]" custT="1"/>
      <dgm:spPr/>
      <dgm:t>
        <a:bodyPr/>
        <a:lstStyle/>
        <a:p>
          <a:r>
            <a:rPr lang="en-US" sz="3200" dirty="0" smtClean="0"/>
            <a:t>Knowledge </a:t>
          </a:r>
          <a:endParaRPr lang="en-US" sz="3200" dirty="0"/>
        </a:p>
      </dgm:t>
    </dgm:pt>
    <dgm:pt modelId="{E496F490-E73A-4341-A699-7CFE4FEF8A86}" type="parTrans" cxnId="{FBC7C695-CDDA-4112-B091-B422B4C52E7C}">
      <dgm:prSet/>
      <dgm:spPr/>
      <dgm:t>
        <a:bodyPr/>
        <a:lstStyle/>
        <a:p>
          <a:endParaRPr lang="en-US"/>
        </a:p>
      </dgm:t>
    </dgm:pt>
    <dgm:pt modelId="{ECEC0556-7B9A-448B-B09D-EF0857571CD2}" type="sibTrans" cxnId="{FBC7C695-CDDA-4112-B091-B422B4C52E7C}">
      <dgm:prSet/>
      <dgm:spPr/>
      <dgm:t>
        <a:bodyPr/>
        <a:lstStyle/>
        <a:p>
          <a:endParaRPr lang="en-US"/>
        </a:p>
      </dgm:t>
    </dgm:pt>
    <dgm:pt modelId="{0F651B33-229F-46A4-9EA7-E96895019BDA}">
      <dgm:prSet phldrT="[Text]" custT="1"/>
      <dgm:spPr/>
      <dgm:t>
        <a:bodyPr/>
        <a:lstStyle/>
        <a:p>
          <a:r>
            <a:rPr lang="en-US" sz="4400" dirty="0" smtClean="0"/>
            <a:t>Into</a:t>
          </a:r>
          <a:r>
            <a:rPr lang="en-US" sz="3200" dirty="0" smtClean="0"/>
            <a:t> </a:t>
          </a:r>
          <a:endParaRPr lang="en-US" sz="3200" dirty="0"/>
        </a:p>
      </dgm:t>
    </dgm:pt>
    <dgm:pt modelId="{5DF89AB5-4996-4326-ACA8-0C2C7B90A8A9}" type="parTrans" cxnId="{F2023B9B-99BA-4EDB-A250-28C292F1E70D}">
      <dgm:prSet/>
      <dgm:spPr/>
      <dgm:t>
        <a:bodyPr/>
        <a:lstStyle/>
        <a:p>
          <a:endParaRPr lang="en-US"/>
        </a:p>
      </dgm:t>
    </dgm:pt>
    <dgm:pt modelId="{DB64696A-1BB2-4746-B423-5C60E4FA6170}" type="sibTrans" cxnId="{F2023B9B-99BA-4EDB-A250-28C292F1E70D}">
      <dgm:prSet/>
      <dgm:spPr/>
      <dgm:t>
        <a:bodyPr/>
        <a:lstStyle/>
        <a:p>
          <a:endParaRPr lang="en-US"/>
        </a:p>
      </dgm:t>
    </dgm:pt>
    <dgm:pt modelId="{56E668D5-2FB1-4EF2-AC52-6AE3C245534D}">
      <dgm:prSet phldrT="[Text]" custT="1"/>
      <dgm:spPr/>
      <dgm:t>
        <a:bodyPr/>
        <a:lstStyle/>
        <a:p>
          <a:r>
            <a:rPr lang="en-US" sz="3600" dirty="0" smtClean="0"/>
            <a:t>Proof of</a:t>
          </a:r>
        </a:p>
        <a:p>
          <a:r>
            <a:rPr lang="en-US" sz="3600" dirty="0" smtClean="0"/>
            <a:t>company</a:t>
          </a:r>
          <a:endParaRPr lang="en-US" sz="3600" dirty="0"/>
        </a:p>
      </dgm:t>
    </dgm:pt>
    <dgm:pt modelId="{1BD89240-1528-48B0-A8E5-5B53CE8FEE30}" type="parTrans" cxnId="{411036AF-9235-46DF-977A-3F3F0A135043}">
      <dgm:prSet/>
      <dgm:spPr/>
      <dgm:t>
        <a:bodyPr/>
        <a:lstStyle/>
        <a:p>
          <a:endParaRPr lang="en-US"/>
        </a:p>
      </dgm:t>
    </dgm:pt>
    <dgm:pt modelId="{928AE207-68A0-41FF-935B-E5D790D51903}" type="sibTrans" cxnId="{411036AF-9235-46DF-977A-3F3F0A135043}">
      <dgm:prSet/>
      <dgm:spPr/>
      <dgm:t>
        <a:bodyPr/>
        <a:lstStyle/>
        <a:p>
          <a:endParaRPr lang="en-US"/>
        </a:p>
      </dgm:t>
    </dgm:pt>
    <dgm:pt modelId="{3F727FDE-D12C-4BF4-9207-54D899B84DE2}">
      <dgm:prSet phldrT="[Text]" custT="1"/>
      <dgm:spPr/>
      <dgm:t>
        <a:bodyPr/>
        <a:lstStyle/>
        <a:p>
          <a:r>
            <a:rPr lang="en-US" sz="3600" dirty="0" smtClean="0"/>
            <a:t>How do</a:t>
          </a:r>
        </a:p>
        <a:p>
          <a:r>
            <a:rPr lang="en-US" sz="3600" dirty="0" smtClean="0"/>
            <a:t>We act</a:t>
          </a:r>
          <a:endParaRPr lang="en-US" sz="3600" dirty="0"/>
        </a:p>
      </dgm:t>
    </dgm:pt>
    <dgm:pt modelId="{46EA92A4-5DF8-4AAF-8FA8-30EF08B414AD}" type="parTrans" cxnId="{2BD6304E-96B8-443F-B42F-EF064B73F2DB}">
      <dgm:prSet/>
      <dgm:spPr/>
      <dgm:t>
        <a:bodyPr/>
        <a:lstStyle/>
        <a:p>
          <a:endParaRPr lang="en-US"/>
        </a:p>
      </dgm:t>
    </dgm:pt>
    <dgm:pt modelId="{40B1EB98-F36F-4802-9DF7-B04ADA3F9C15}" type="sibTrans" cxnId="{2BD6304E-96B8-443F-B42F-EF064B73F2DB}">
      <dgm:prSet/>
      <dgm:spPr/>
      <dgm:t>
        <a:bodyPr/>
        <a:lstStyle/>
        <a:p>
          <a:endParaRPr lang="en-US"/>
        </a:p>
      </dgm:t>
    </dgm:pt>
    <dgm:pt modelId="{DAB23FAD-59AA-46E5-A007-CF8E4E4330BB}">
      <dgm:prSet phldrT="[Text]" custT="1"/>
      <dgm:spPr/>
      <dgm:t>
        <a:bodyPr/>
        <a:lstStyle/>
        <a:p>
          <a:r>
            <a:rPr lang="en-US" sz="4000" dirty="0" smtClean="0"/>
            <a:t>Practice </a:t>
          </a:r>
          <a:endParaRPr lang="en-US" sz="4000" dirty="0"/>
        </a:p>
      </dgm:t>
    </dgm:pt>
    <dgm:pt modelId="{BF8A26EF-D233-4BC0-A92E-8C411ECEF360}" type="parTrans" cxnId="{DB088A93-672A-4246-8206-B3BEB63FC554}">
      <dgm:prSet/>
      <dgm:spPr/>
      <dgm:t>
        <a:bodyPr/>
        <a:lstStyle/>
        <a:p>
          <a:endParaRPr lang="en-US"/>
        </a:p>
      </dgm:t>
    </dgm:pt>
    <dgm:pt modelId="{DEEBF756-246A-4888-8737-2C31A9B46CE2}" type="sibTrans" cxnId="{DB088A93-672A-4246-8206-B3BEB63FC554}">
      <dgm:prSet/>
      <dgm:spPr/>
      <dgm:t>
        <a:bodyPr/>
        <a:lstStyle/>
        <a:p>
          <a:endParaRPr lang="en-US"/>
        </a:p>
      </dgm:t>
    </dgm:pt>
    <dgm:pt modelId="{B7369FD4-5469-44E4-B271-D713C76A8E75}">
      <dgm:prSet phldrT="[Text]" custT="1"/>
      <dgm:spPr/>
      <dgm:t>
        <a:bodyPr/>
        <a:lstStyle/>
        <a:p>
          <a:r>
            <a:rPr lang="en-US" sz="3200" dirty="0" smtClean="0"/>
            <a:t>Technology</a:t>
          </a:r>
          <a:endParaRPr lang="en-US" sz="3200" dirty="0"/>
        </a:p>
      </dgm:t>
    </dgm:pt>
    <dgm:pt modelId="{87F08692-8B60-4024-816D-C47FD3401166}" type="parTrans" cxnId="{24874AC8-5DC9-450C-94DC-D93A13AA05BF}">
      <dgm:prSet/>
      <dgm:spPr/>
      <dgm:t>
        <a:bodyPr/>
        <a:lstStyle/>
        <a:p>
          <a:endParaRPr lang="en-US"/>
        </a:p>
      </dgm:t>
    </dgm:pt>
    <dgm:pt modelId="{6E52FDF7-8D04-4B48-A6F1-9C799813112E}" type="sibTrans" cxnId="{24874AC8-5DC9-450C-94DC-D93A13AA05BF}">
      <dgm:prSet/>
      <dgm:spPr/>
      <dgm:t>
        <a:bodyPr/>
        <a:lstStyle/>
        <a:p>
          <a:endParaRPr lang="en-US"/>
        </a:p>
      </dgm:t>
    </dgm:pt>
    <dgm:pt modelId="{36EA60EF-ED78-48BE-A211-804145A9AC5C}" type="pres">
      <dgm:prSet presAssocID="{EA3F5FC7-A5AF-4DEC-8144-E2DEA6BDBE2B}" presName="Name0" presStyleCnt="0">
        <dgm:presLayoutVars>
          <dgm:dir/>
          <dgm:resizeHandles/>
        </dgm:presLayoutVars>
      </dgm:prSet>
      <dgm:spPr/>
    </dgm:pt>
    <dgm:pt modelId="{A99DF0EC-E67E-4CE3-A053-014B7EEE9EFF}" type="pres">
      <dgm:prSet presAssocID="{4E939056-ACAD-4287-A8E9-1031D99D4EE5}" presName="compNode" presStyleCnt="0"/>
      <dgm:spPr/>
    </dgm:pt>
    <dgm:pt modelId="{3183B56E-2076-4413-AB5E-E10E6E7C20BC}" type="pres">
      <dgm:prSet presAssocID="{4E939056-ACAD-4287-A8E9-1031D99D4EE5}" presName="dummyConnPt" presStyleCnt="0"/>
      <dgm:spPr/>
    </dgm:pt>
    <dgm:pt modelId="{FB85FF3C-D659-43F7-8832-0C7F42B2887C}" type="pres">
      <dgm:prSet presAssocID="{4E939056-ACAD-4287-A8E9-1031D99D4EE5}" presName="node" presStyleLbl="node1" presStyleIdx="0" presStyleCnt="9">
        <dgm:presLayoutVars>
          <dgm:bulletEnabled val="1"/>
        </dgm:presLayoutVars>
      </dgm:prSet>
      <dgm:spPr/>
    </dgm:pt>
    <dgm:pt modelId="{090DF810-5562-4D1B-AACD-8C50DAC5C920}" type="pres">
      <dgm:prSet presAssocID="{6969D96B-2682-4E33-A539-32701950B7F9}" presName="sibTrans" presStyleLbl="bgSibTrans2D1" presStyleIdx="0" presStyleCnt="8"/>
      <dgm:spPr/>
    </dgm:pt>
    <dgm:pt modelId="{163983B5-4CFE-4BD8-99BD-1C621E3D8541}" type="pres">
      <dgm:prSet presAssocID="{327E2922-4368-4C15-BCDF-F88DAB891936}" presName="compNode" presStyleCnt="0"/>
      <dgm:spPr/>
    </dgm:pt>
    <dgm:pt modelId="{5116EF7D-5848-47F7-B330-1AFB7E7B15CD}" type="pres">
      <dgm:prSet presAssocID="{327E2922-4368-4C15-BCDF-F88DAB891936}" presName="dummyConnPt" presStyleCnt="0"/>
      <dgm:spPr/>
    </dgm:pt>
    <dgm:pt modelId="{A36D38C5-CCE1-41C1-960E-9118AB2BD36D}" type="pres">
      <dgm:prSet presAssocID="{327E2922-4368-4C15-BCDF-F88DAB891936}" presName="node" presStyleLbl="node1" presStyleIdx="1" presStyleCnt="9">
        <dgm:presLayoutVars>
          <dgm:bulletEnabled val="1"/>
        </dgm:presLayoutVars>
      </dgm:prSet>
      <dgm:spPr/>
    </dgm:pt>
    <dgm:pt modelId="{7FB12F4D-5C89-494B-9EC2-078C7F7B59F6}" type="pres">
      <dgm:prSet presAssocID="{0B0BD6A8-F3EA-4BDD-ADE6-357494D9B60C}" presName="sibTrans" presStyleLbl="bgSibTrans2D1" presStyleIdx="1" presStyleCnt="8"/>
      <dgm:spPr/>
    </dgm:pt>
    <dgm:pt modelId="{91CCF674-6705-4628-A263-BCFC70D41EC6}" type="pres">
      <dgm:prSet presAssocID="{C506066A-9244-4DA2-81AB-0D9BAD882703}" presName="compNode" presStyleCnt="0"/>
      <dgm:spPr/>
    </dgm:pt>
    <dgm:pt modelId="{CD339DD8-84B5-4976-A9E6-CBCDD2A3110F}" type="pres">
      <dgm:prSet presAssocID="{C506066A-9244-4DA2-81AB-0D9BAD882703}" presName="dummyConnPt" presStyleCnt="0"/>
      <dgm:spPr/>
    </dgm:pt>
    <dgm:pt modelId="{DA5509D0-0A3C-4A19-A62D-69E1CE7D9D2B}" type="pres">
      <dgm:prSet presAssocID="{C506066A-9244-4DA2-81AB-0D9BAD882703}" presName="node" presStyleLbl="node1" presStyleIdx="2" presStyleCnt="9">
        <dgm:presLayoutVars>
          <dgm:bulletEnabled val="1"/>
        </dgm:presLayoutVars>
      </dgm:prSet>
      <dgm:spPr/>
    </dgm:pt>
    <dgm:pt modelId="{8B4FA4A3-8A7C-4124-B4C6-3BA972B4F541}" type="pres">
      <dgm:prSet presAssocID="{89E4412D-E95F-4CB6-9456-C2E5F48FA12F}" presName="sibTrans" presStyleLbl="bgSibTrans2D1" presStyleIdx="2" presStyleCnt="8"/>
      <dgm:spPr/>
    </dgm:pt>
    <dgm:pt modelId="{A2F3E5F3-6972-43B5-AC42-189CCC801778}" type="pres">
      <dgm:prSet presAssocID="{7EED8C6A-E678-4EA2-B534-54C8F7D6B32E}" presName="compNode" presStyleCnt="0"/>
      <dgm:spPr/>
    </dgm:pt>
    <dgm:pt modelId="{A3E14DC3-A251-4EA7-A7B9-7E1939776E4E}" type="pres">
      <dgm:prSet presAssocID="{7EED8C6A-E678-4EA2-B534-54C8F7D6B32E}" presName="dummyConnPt" presStyleCnt="0"/>
      <dgm:spPr/>
    </dgm:pt>
    <dgm:pt modelId="{3BCFBD2C-F226-4C89-86CE-2532F3ACDE52}" type="pres">
      <dgm:prSet presAssocID="{7EED8C6A-E678-4EA2-B534-54C8F7D6B32E}" presName="node" presStyleLbl="node1" presStyleIdx="3" presStyleCnt="9">
        <dgm:presLayoutVars>
          <dgm:bulletEnabled val="1"/>
        </dgm:presLayoutVars>
      </dgm:prSet>
      <dgm:spPr/>
    </dgm:pt>
    <dgm:pt modelId="{AAE014B9-5D21-4CC4-844F-388256AED3A8}" type="pres">
      <dgm:prSet presAssocID="{ECEC0556-7B9A-448B-B09D-EF0857571CD2}" presName="sibTrans" presStyleLbl="bgSibTrans2D1" presStyleIdx="3" presStyleCnt="8"/>
      <dgm:spPr/>
    </dgm:pt>
    <dgm:pt modelId="{85CE7BAA-B9D2-44C8-8E53-49B06B3A5F17}" type="pres">
      <dgm:prSet presAssocID="{0F651B33-229F-46A4-9EA7-E96895019BDA}" presName="compNode" presStyleCnt="0"/>
      <dgm:spPr/>
    </dgm:pt>
    <dgm:pt modelId="{7934FB90-4B14-4242-97C1-21E607EC0EF6}" type="pres">
      <dgm:prSet presAssocID="{0F651B33-229F-46A4-9EA7-E96895019BDA}" presName="dummyConnPt" presStyleCnt="0"/>
      <dgm:spPr/>
    </dgm:pt>
    <dgm:pt modelId="{B211F73B-BBA2-47FC-B992-DC7B85DAF019}" type="pres">
      <dgm:prSet presAssocID="{0F651B33-229F-46A4-9EA7-E96895019BDA}" presName="node" presStyleLbl="node1" presStyleIdx="4" presStyleCnt="9">
        <dgm:presLayoutVars>
          <dgm:bulletEnabled val="1"/>
        </dgm:presLayoutVars>
      </dgm:prSet>
      <dgm:spPr/>
    </dgm:pt>
    <dgm:pt modelId="{3BF490CC-6B09-4852-83ED-F7D26B849C44}" type="pres">
      <dgm:prSet presAssocID="{DB64696A-1BB2-4746-B423-5C60E4FA6170}" presName="sibTrans" presStyleLbl="bgSibTrans2D1" presStyleIdx="4" presStyleCnt="8"/>
      <dgm:spPr/>
    </dgm:pt>
    <dgm:pt modelId="{9BC6426D-9C85-4A28-9D77-6D8C58197C17}" type="pres">
      <dgm:prSet presAssocID="{56E668D5-2FB1-4EF2-AC52-6AE3C245534D}" presName="compNode" presStyleCnt="0"/>
      <dgm:spPr/>
    </dgm:pt>
    <dgm:pt modelId="{BC801C5A-6A72-4C90-AC0A-907979763678}" type="pres">
      <dgm:prSet presAssocID="{56E668D5-2FB1-4EF2-AC52-6AE3C245534D}" presName="dummyConnPt" presStyleCnt="0"/>
      <dgm:spPr/>
    </dgm:pt>
    <dgm:pt modelId="{4AA89199-5E0E-41AD-BEA5-CD3B73862C58}" type="pres">
      <dgm:prSet presAssocID="{56E668D5-2FB1-4EF2-AC52-6AE3C245534D}" presName="node" presStyleLbl="node1" presStyleIdx="5" presStyleCnt="9">
        <dgm:presLayoutVars>
          <dgm:bulletEnabled val="1"/>
        </dgm:presLayoutVars>
      </dgm:prSet>
      <dgm:spPr/>
      <dgm:t>
        <a:bodyPr/>
        <a:lstStyle/>
        <a:p>
          <a:endParaRPr lang="en-US"/>
        </a:p>
      </dgm:t>
    </dgm:pt>
    <dgm:pt modelId="{78E21A6B-92A9-4292-A2F3-9E24FD9783D9}" type="pres">
      <dgm:prSet presAssocID="{928AE207-68A0-41FF-935B-E5D790D51903}" presName="sibTrans" presStyleLbl="bgSibTrans2D1" presStyleIdx="5" presStyleCnt="8"/>
      <dgm:spPr/>
    </dgm:pt>
    <dgm:pt modelId="{94595623-0121-4F18-870B-08CD7BF9C9D0}" type="pres">
      <dgm:prSet presAssocID="{3F727FDE-D12C-4BF4-9207-54D899B84DE2}" presName="compNode" presStyleCnt="0"/>
      <dgm:spPr/>
    </dgm:pt>
    <dgm:pt modelId="{94970150-BA12-4FFB-BFF6-682E6EDA3CA4}" type="pres">
      <dgm:prSet presAssocID="{3F727FDE-D12C-4BF4-9207-54D899B84DE2}" presName="dummyConnPt" presStyleCnt="0"/>
      <dgm:spPr/>
    </dgm:pt>
    <dgm:pt modelId="{47A68218-D8EC-4C4C-A6E1-03BD5FC03981}" type="pres">
      <dgm:prSet presAssocID="{3F727FDE-D12C-4BF4-9207-54D899B84DE2}" presName="node" presStyleLbl="node1" presStyleIdx="6" presStyleCnt="9">
        <dgm:presLayoutVars>
          <dgm:bulletEnabled val="1"/>
        </dgm:presLayoutVars>
      </dgm:prSet>
      <dgm:spPr/>
    </dgm:pt>
    <dgm:pt modelId="{C6B103B9-D6D2-476D-9F1C-69109F34DB21}" type="pres">
      <dgm:prSet presAssocID="{40B1EB98-F36F-4802-9DF7-B04ADA3F9C15}" presName="sibTrans" presStyleLbl="bgSibTrans2D1" presStyleIdx="6" presStyleCnt="8"/>
      <dgm:spPr/>
    </dgm:pt>
    <dgm:pt modelId="{18D3036F-47AE-43DC-9927-AB4C1DB5CEED}" type="pres">
      <dgm:prSet presAssocID="{DAB23FAD-59AA-46E5-A007-CF8E4E4330BB}" presName="compNode" presStyleCnt="0"/>
      <dgm:spPr/>
    </dgm:pt>
    <dgm:pt modelId="{5BAD1093-892E-4682-8B77-CBE55B62B60F}" type="pres">
      <dgm:prSet presAssocID="{DAB23FAD-59AA-46E5-A007-CF8E4E4330BB}" presName="dummyConnPt" presStyleCnt="0"/>
      <dgm:spPr/>
    </dgm:pt>
    <dgm:pt modelId="{7174B008-98B2-421C-9D48-CEAA7F1655F5}" type="pres">
      <dgm:prSet presAssocID="{DAB23FAD-59AA-46E5-A007-CF8E4E4330BB}" presName="node" presStyleLbl="node1" presStyleIdx="7" presStyleCnt="9">
        <dgm:presLayoutVars>
          <dgm:bulletEnabled val="1"/>
        </dgm:presLayoutVars>
      </dgm:prSet>
      <dgm:spPr/>
    </dgm:pt>
    <dgm:pt modelId="{6C50EDBF-D07D-4A47-AFE7-B91B896927EF}" type="pres">
      <dgm:prSet presAssocID="{DEEBF756-246A-4888-8737-2C31A9B46CE2}" presName="sibTrans" presStyleLbl="bgSibTrans2D1" presStyleIdx="7" presStyleCnt="8"/>
      <dgm:spPr/>
    </dgm:pt>
    <dgm:pt modelId="{2CCC34A4-5DC8-49AB-B9F3-3DAD346748BF}" type="pres">
      <dgm:prSet presAssocID="{B7369FD4-5469-44E4-B271-D713C76A8E75}" presName="compNode" presStyleCnt="0"/>
      <dgm:spPr/>
    </dgm:pt>
    <dgm:pt modelId="{40332369-774A-47B4-B8CD-65DAA7EF3C83}" type="pres">
      <dgm:prSet presAssocID="{B7369FD4-5469-44E4-B271-D713C76A8E75}" presName="dummyConnPt" presStyleCnt="0"/>
      <dgm:spPr/>
    </dgm:pt>
    <dgm:pt modelId="{50EC068B-4825-4D54-9D31-D2E3B7D0A210}" type="pres">
      <dgm:prSet presAssocID="{B7369FD4-5469-44E4-B271-D713C76A8E75}" presName="node" presStyleLbl="node1" presStyleIdx="8" presStyleCnt="9">
        <dgm:presLayoutVars>
          <dgm:bulletEnabled val="1"/>
        </dgm:presLayoutVars>
      </dgm:prSet>
      <dgm:spPr/>
      <dgm:t>
        <a:bodyPr/>
        <a:lstStyle/>
        <a:p>
          <a:endParaRPr lang="en-US"/>
        </a:p>
      </dgm:t>
    </dgm:pt>
  </dgm:ptLst>
  <dgm:cxnLst>
    <dgm:cxn modelId="{54FADFE5-AB89-43D5-BBB8-95C43557BA40}" type="presOf" srcId="{40B1EB98-F36F-4802-9DF7-B04ADA3F9C15}" destId="{C6B103B9-D6D2-476D-9F1C-69109F34DB21}" srcOrd="0" destOrd="0" presId="urn:microsoft.com/office/officeart/2005/8/layout/bProcess4"/>
    <dgm:cxn modelId="{DFE45A05-E334-4E5C-A9F5-7AA00410B117}" type="presOf" srcId="{EA3F5FC7-A5AF-4DEC-8144-E2DEA6BDBE2B}" destId="{36EA60EF-ED78-48BE-A211-804145A9AC5C}" srcOrd="0" destOrd="0" presId="urn:microsoft.com/office/officeart/2005/8/layout/bProcess4"/>
    <dgm:cxn modelId="{F9B7E63A-AF05-4061-BABC-801FDA2BFAD4}" type="presOf" srcId="{DEEBF756-246A-4888-8737-2C31A9B46CE2}" destId="{6C50EDBF-D07D-4A47-AFE7-B91B896927EF}" srcOrd="0" destOrd="0" presId="urn:microsoft.com/office/officeart/2005/8/layout/bProcess4"/>
    <dgm:cxn modelId="{65566CF8-F857-440E-AC45-8C6FCEAF9582}" type="presOf" srcId="{DB64696A-1BB2-4746-B423-5C60E4FA6170}" destId="{3BF490CC-6B09-4852-83ED-F7D26B849C44}" srcOrd="0" destOrd="0" presId="urn:microsoft.com/office/officeart/2005/8/layout/bProcess4"/>
    <dgm:cxn modelId="{20E5203F-544D-4C1E-9D1B-BA4CBF7EA945}" type="presOf" srcId="{6969D96B-2682-4E33-A539-32701950B7F9}" destId="{090DF810-5562-4D1B-AACD-8C50DAC5C920}" srcOrd="0" destOrd="0" presId="urn:microsoft.com/office/officeart/2005/8/layout/bProcess4"/>
    <dgm:cxn modelId="{CFB4EC37-3C85-44BB-9FE1-F555E40ABCF2}" type="presOf" srcId="{0B0BD6A8-F3EA-4BDD-ADE6-357494D9B60C}" destId="{7FB12F4D-5C89-494B-9EC2-078C7F7B59F6}" srcOrd="0" destOrd="0" presId="urn:microsoft.com/office/officeart/2005/8/layout/bProcess4"/>
    <dgm:cxn modelId="{98FEDFE7-16E8-42CE-A5C5-ACEA8C96A480}" type="presOf" srcId="{3F727FDE-D12C-4BF4-9207-54D899B84DE2}" destId="{47A68218-D8EC-4C4C-A6E1-03BD5FC03981}" srcOrd="0" destOrd="0" presId="urn:microsoft.com/office/officeart/2005/8/layout/bProcess4"/>
    <dgm:cxn modelId="{4CA9B500-70A9-4FD4-A1B5-281B0CC103E4}" srcId="{EA3F5FC7-A5AF-4DEC-8144-E2DEA6BDBE2B}" destId="{4E939056-ACAD-4287-A8E9-1031D99D4EE5}" srcOrd="0" destOrd="0" parTransId="{DCF009A5-D37A-4CDE-A636-A139FEECAAF8}" sibTransId="{6969D96B-2682-4E33-A539-32701950B7F9}"/>
    <dgm:cxn modelId="{8E6F741E-1E38-4845-8BE2-7E7FAA250F76}" type="presOf" srcId="{B7369FD4-5469-44E4-B271-D713C76A8E75}" destId="{50EC068B-4825-4D54-9D31-D2E3B7D0A210}" srcOrd="0" destOrd="0" presId="urn:microsoft.com/office/officeart/2005/8/layout/bProcess4"/>
    <dgm:cxn modelId="{FBC7C695-CDDA-4112-B091-B422B4C52E7C}" srcId="{EA3F5FC7-A5AF-4DEC-8144-E2DEA6BDBE2B}" destId="{7EED8C6A-E678-4EA2-B534-54C8F7D6B32E}" srcOrd="3" destOrd="0" parTransId="{E496F490-E73A-4341-A699-7CFE4FEF8A86}" sibTransId="{ECEC0556-7B9A-448B-B09D-EF0857571CD2}"/>
    <dgm:cxn modelId="{6E3D2E56-3753-45F5-9233-CD426CCBC5F0}" type="presOf" srcId="{ECEC0556-7B9A-448B-B09D-EF0857571CD2}" destId="{AAE014B9-5D21-4CC4-844F-388256AED3A8}" srcOrd="0" destOrd="0" presId="urn:microsoft.com/office/officeart/2005/8/layout/bProcess4"/>
    <dgm:cxn modelId="{F2023B9B-99BA-4EDB-A250-28C292F1E70D}" srcId="{EA3F5FC7-A5AF-4DEC-8144-E2DEA6BDBE2B}" destId="{0F651B33-229F-46A4-9EA7-E96895019BDA}" srcOrd="4" destOrd="0" parTransId="{5DF89AB5-4996-4326-ACA8-0C2C7B90A8A9}" sibTransId="{DB64696A-1BB2-4746-B423-5C60E4FA6170}"/>
    <dgm:cxn modelId="{F91FC842-E6E9-4D56-9686-80D96F39C701}" type="presOf" srcId="{0F651B33-229F-46A4-9EA7-E96895019BDA}" destId="{B211F73B-BBA2-47FC-B992-DC7B85DAF019}" srcOrd="0" destOrd="0" presId="urn:microsoft.com/office/officeart/2005/8/layout/bProcess4"/>
    <dgm:cxn modelId="{B0C522B4-0889-4996-A407-C17DC1A988E4}" type="presOf" srcId="{327E2922-4368-4C15-BCDF-F88DAB891936}" destId="{A36D38C5-CCE1-41C1-960E-9118AB2BD36D}" srcOrd="0" destOrd="0" presId="urn:microsoft.com/office/officeart/2005/8/layout/bProcess4"/>
    <dgm:cxn modelId="{1FB4C5F4-5F5E-4A95-AAB6-51312CE7D405}" type="presOf" srcId="{56E668D5-2FB1-4EF2-AC52-6AE3C245534D}" destId="{4AA89199-5E0E-41AD-BEA5-CD3B73862C58}" srcOrd="0" destOrd="0" presId="urn:microsoft.com/office/officeart/2005/8/layout/bProcess4"/>
    <dgm:cxn modelId="{6A722FF4-6C42-41F5-8A22-C7BEF3EA7175}" srcId="{EA3F5FC7-A5AF-4DEC-8144-E2DEA6BDBE2B}" destId="{C506066A-9244-4DA2-81AB-0D9BAD882703}" srcOrd="2" destOrd="0" parTransId="{6B282AB3-26CC-4C79-850B-6844BF5885A3}" sibTransId="{89E4412D-E95F-4CB6-9456-C2E5F48FA12F}"/>
    <dgm:cxn modelId="{C0D5E962-7830-44FA-AA59-3A6203A7BE81}" type="presOf" srcId="{928AE207-68A0-41FF-935B-E5D790D51903}" destId="{78E21A6B-92A9-4292-A2F3-9E24FD9783D9}" srcOrd="0" destOrd="0" presId="urn:microsoft.com/office/officeart/2005/8/layout/bProcess4"/>
    <dgm:cxn modelId="{7C278746-0B90-4E6D-B4FF-4B181DDD774F}" type="presOf" srcId="{4E939056-ACAD-4287-A8E9-1031D99D4EE5}" destId="{FB85FF3C-D659-43F7-8832-0C7F42B2887C}" srcOrd="0" destOrd="0" presId="urn:microsoft.com/office/officeart/2005/8/layout/bProcess4"/>
    <dgm:cxn modelId="{EE7CE554-0D20-4B48-975A-9F07E6E1BF83}" srcId="{EA3F5FC7-A5AF-4DEC-8144-E2DEA6BDBE2B}" destId="{327E2922-4368-4C15-BCDF-F88DAB891936}" srcOrd="1" destOrd="0" parTransId="{CC02BB55-B446-4586-ACE2-1A5D5E685EDF}" sibTransId="{0B0BD6A8-F3EA-4BDD-ADE6-357494D9B60C}"/>
    <dgm:cxn modelId="{1EE1CBED-5F82-4F12-9C58-7028BA6C1647}" type="presOf" srcId="{7EED8C6A-E678-4EA2-B534-54C8F7D6B32E}" destId="{3BCFBD2C-F226-4C89-86CE-2532F3ACDE52}" srcOrd="0" destOrd="0" presId="urn:microsoft.com/office/officeart/2005/8/layout/bProcess4"/>
    <dgm:cxn modelId="{BF81FCC6-500F-4E33-9088-F2553FAFD784}" type="presOf" srcId="{C506066A-9244-4DA2-81AB-0D9BAD882703}" destId="{DA5509D0-0A3C-4A19-A62D-69E1CE7D9D2B}" srcOrd="0" destOrd="0" presId="urn:microsoft.com/office/officeart/2005/8/layout/bProcess4"/>
    <dgm:cxn modelId="{DB088A93-672A-4246-8206-B3BEB63FC554}" srcId="{EA3F5FC7-A5AF-4DEC-8144-E2DEA6BDBE2B}" destId="{DAB23FAD-59AA-46E5-A007-CF8E4E4330BB}" srcOrd="7" destOrd="0" parTransId="{BF8A26EF-D233-4BC0-A92E-8C411ECEF360}" sibTransId="{DEEBF756-246A-4888-8737-2C31A9B46CE2}"/>
    <dgm:cxn modelId="{411036AF-9235-46DF-977A-3F3F0A135043}" srcId="{EA3F5FC7-A5AF-4DEC-8144-E2DEA6BDBE2B}" destId="{56E668D5-2FB1-4EF2-AC52-6AE3C245534D}" srcOrd="5" destOrd="0" parTransId="{1BD89240-1528-48B0-A8E5-5B53CE8FEE30}" sibTransId="{928AE207-68A0-41FF-935B-E5D790D51903}"/>
    <dgm:cxn modelId="{2BD6304E-96B8-443F-B42F-EF064B73F2DB}" srcId="{EA3F5FC7-A5AF-4DEC-8144-E2DEA6BDBE2B}" destId="{3F727FDE-D12C-4BF4-9207-54D899B84DE2}" srcOrd="6" destOrd="0" parTransId="{46EA92A4-5DF8-4AAF-8FA8-30EF08B414AD}" sibTransId="{40B1EB98-F36F-4802-9DF7-B04ADA3F9C15}"/>
    <dgm:cxn modelId="{24874AC8-5DC9-450C-94DC-D93A13AA05BF}" srcId="{EA3F5FC7-A5AF-4DEC-8144-E2DEA6BDBE2B}" destId="{B7369FD4-5469-44E4-B271-D713C76A8E75}" srcOrd="8" destOrd="0" parTransId="{87F08692-8B60-4024-816D-C47FD3401166}" sibTransId="{6E52FDF7-8D04-4B48-A6F1-9C799813112E}"/>
    <dgm:cxn modelId="{829157BB-F37A-4B86-873E-E0BA8EEA8D97}" type="presOf" srcId="{DAB23FAD-59AA-46E5-A007-CF8E4E4330BB}" destId="{7174B008-98B2-421C-9D48-CEAA7F1655F5}" srcOrd="0" destOrd="0" presId="urn:microsoft.com/office/officeart/2005/8/layout/bProcess4"/>
    <dgm:cxn modelId="{66188256-FF09-40FD-A92F-92158890EB98}" type="presOf" srcId="{89E4412D-E95F-4CB6-9456-C2E5F48FA12F}" destId="{8B4FA4A3-8A7C-4124-B4C6-3BA972B4F541}" srcOrd="0" destOrd="0" presId="urn:microsoft.com/office/officeart/2005/8/layout/bProcess4"/>
    <dgm:cxn modelId="{7CD8D40B-FCAD-4E9F-B332-4A358F59431A}" type="presParOf" srcId="{36EA60EF-ED78-48BE-A211-804145A9AC5C}" destId="{A99DF0EC-E67E-4CE3-A053-014B7EEE9EFF}" srcOrd="0" destOrd="0" presId="urn:microsoft.com/office/officeart/2005/8/layout/bProcess4"/>
    <dgm:cxn modelId="{24478B6F-9203-4550-A96D-3823102380B2}" type="presParOf" srcId="{A99DF0EC-E67E-4CE3-A053-014B7EEE9EFF}" destId="{3183B56E-2076-4413-AB5E-E10E6E7C20BC}" srcOrd="0" destOrd="0" presId="urn:microsoft.com/office/officeart/2005/8/layout/bProcess4"/>
    <dgm:cxn modelId="{AF73D033-07E4-45B4-926D-DF51176F97AC}" type="presParOf" srcId="{A99DF0EC-E67E-4CE3-A053-014B7EEE9EFF}" destId="{FB85FF3C-D659-43F7-8832-0C7F42B2887C}" srcOrd="1" destOrd="0" presId="urn:microsoft.com/office/officeart/2005/8/layout/bProcess4"/>
    <dgm:cxn modelId="{83FED88F-E763-4102-AB8E-B654D08D1B70}" type="presParOf" srcId="{36EA60EF-ED78-48BE-A211-804145A9AC5C}" destId="{090DF810-5562-4D1B-AACD-8C50DAC5C920}" srcOrd="1" destOrd="0" presId="urn:microsoft.com/office/officeart/2005/8/layout/bProcess4"/>
    <dgm:cxn modelId="{991B19D2-2481-4309-805F-21F416930D89}" type="presParOf" srcId="{36EA60EF-ED78-48BE-A211-804145A9AC5C}" destId="{163983B5-4CFE-4BD8-99BD-1C621E3D8541}" srcOrd="2" destOrd="0" presId="urn:microsoft.com/office/officeart/2005/8/layout/bProcess4"/>
    <dgm:cxn modelId="{08FCE4A1-89D9-4B6D-9E17-C6649DCC0C2C}" type="presParOf" srcId="{163983B5-4CFE-4BD8-99BD-1C621E3D8541}" destId="{5116EF7D-5848-47F7-B330-1AFB7E7B15CD}" srcOrd="0" destOrd="0" presId="urn:microsoft.com/office/officeart/2005/8/layout/bProcess4"/>
    <dgm:cxn modelId="{941B795B-2AC2-474E-9BA9-5742EAD8D446}" type="presParOf" srcId="{163983B5-4CFE-4BD8-99BD-1C621E3D8541}" destId="{A36D38C5-CCE1-41C1-960E-9118AB2BD36D}" srcOrd="1" destOrd="0" presId="urn:microsoft.com/office/officeart/2005/8/layout/bProcess4"/>
    <dgm:cxn modelId="{6CBD6B29-2D12-489A-8EC6-2F6563E6F777}" type="presParOf" srcId="{36EA60EF-ED78-48BE-A211-804145A9AC5C}" destId="{7FB12F4D-5C89-494B-9EC2-078C7F7B59F6}" srcOrd="3" destOrd="0" presId="urn:microsoft.com/office/officeart/2005/8/layout/bProcess4"/>
    <dgm:cxn modelId="{A6FF8DD5-EF95-4589-90B2-0922E2D0E6F3}" type="presParOf" srcId="{36EA60EF-ED78-48BE-A211-804145A9AC5C}" destId="{91CCF674-6705-4628-A263-BCFC70D41EC6}" srcOrd="4" destOrd="0" presId="urn:microsoft.com/office/officeart/2005/8/layout/bProcess4"/>
    <dgm:cxn modelId="{86EB4FD4-2BE1-4E3A-BBC4-490913AE0640}" type="presParOf" srcId="{91CCF674-6705-4628-A263-BCFC70D41EC6}" destId="{CD339DD8-84B5-4976-A9E6-CBCDD2A3110F}" srcOrd="0" destOrd="0" presId="urn:microsoft.com/office/officeart/2005/8/layout/bProcess4"/>
    <dgm:cxn modelId="{07319B35-CB04-48F8-8C28-1191E2938436}" type="presParOf" srcId="{91CCF674-6705-4628-A263-BCFC70D41EC6}" destId="{DA5509D0-0A3C-4A19-A62D-69E1CE7D9D2B}" srcOrd="1" destOrd="0" presId="urn:microsoft.com/office/officeart/2005/8/layout/bProcess4"/>
    <dgm:cxn modelId="{5CA0890B-58D5-4EDD-A29C-B2871C7CB430}" type="presParOf" srcId="{36EA60EF-ED78-48BE-A211-804145A9AC5C}" destId="{8B4FA4A3-8A7C-4124-B4C6-3BA972B4F541}" srcOrd="5" destOrd="0" presId="urn:microsoft.com/office/officeart/2005/8/layout/bProcess4"/>
    <dgm:cxn modelId="{CE7DFDE3-C1FB-4786-887B-1DBA7059947B}" type="presParOf" srcId="{36EA60EF-ED78-48BE-A211-804145A9AC5C}" destId="{A2F3E5F3-6972-43B5-AC42-189CCC801778}" srcOrd="6" destOrd="0" presId="urn:microsoft.com/office/officeart/2005/8/layout/bProcess4"/>
    <dgm:cxn modelId="{50C888FA-84A6-46CC-97A7-BAD7ADBA59B3}" type="presParOf" srcId="{A2F3E5F3-6972-43B5-AC42-189CCC801778}" destId="{A3E14DC3-A251-4EA7-A7B9-7E1939776E4E}" srcOrd="0" destOrd="0" presId="urn:microsoft.com/office/officeart/2005/8/layout/bProcess4"/>
    <dgm:cxn modelId="{AEE516BB-4E3D-49B1-9B1B-255CE73E0345}" type="presParOf" srcId="{A2F3E5F3-6972-43B5-AC42-189CCC801778}" destId="{3BCFBD2C-F226-4C89-86CE-2532F3ACDE52}" srcOrd="1" destOrd="0" presId="urn:microsoft.com/office/officeart/2005/8/layout/bProcess4"/>
    <dgm:cxn modelId="{96AEFEE3-E7F2-488E-980C-D6DD8020D00E}" type="presParOf" srcId="{36EA60EF-ED78-48BE-A211-804145A9AC5C}" destId="{AAE014B9-5D21-4CC4-844F-388256AED3A8}" srcOrd="7" destOrd="0" presId="urn:microsoft.com/office/officeart/2005/8/layout/bProcess4"/>
    <dgm:cxn modelId="{D90D97BD-C11A-4AC5-A097-B40C4C06EBA5}" type="presParOf" srcId="{36EA60EF-ED78-48BE-A211-804145A9AC5C}" destId="{85CE7BAA-B9D2-44C8-8E53-49B06B3A5F17}" srcOrd="8" destOrd="0" presId="urn:microsoft.com/office/officeart/2005/8/layout/bProcess4"/>
    <dgm:cxn modelId="{EEF4DC4D-B562-425E-811F-51350C237F77}" type="presParOf" srcId="{85CE7BAA-B9D2-44C8-8E53-49B06B3A5F17}" destId="{7934FB90-4B14-4242-97C1-21E607EC0EF6}" srcOrd="0" destOrd="0" presId="urn:microsoft.com/office/officeart/2005/8/layout/bProcess4"/>
    <dgm:cxn modelId="{D8AF5571-B9DF-4EC9-A3C3-46AAA07987B8}" type="presParOf" srcId="{85CE7BAA-B9D2-44C8-8E53-49B06B3A5F17}" destId="{B211F73B-BBA2-47FC-B992-DC7B85DAF019}" srcOrd="1" destOrd="0" presId="urn:microsoft.com/office/officeart/2005/8/layout/bProcess4"/>
    <dgm:cxn modelId="{15C58F5F-0CB4-4595-BECC-D87C36D1B8AA}" type="presParOf" srcId="{36EA60EF-ED78-48BE-A211-804145A9AC5C}" destId="{3BF490CC-6B09-4852-83ED-F7D26B849C44}" srcOrd="9" destOrd="0" presId="urn:microsoft.com/office/officeart/2005/8/layout/bProcess4"/>
    <dgm:cxn modelId="{5FEDA73C-4950-4AAF-888F-3515B1DF3543}" type="presParOf" srcId="{36EA60EF-ED78-48BE-A211-804145A9AC5C}" destId="{9BC6426D-9C85-4A28-9D77-6D8C58197C17}" srcOrd="10" destOrd="0" presId="urn:microsoft.com/office/officeart/2005/8/layout/bProcess4"/>
    <dgm:cxn modelId="{6AE979DD-7A91-4CC3-AA09-5AA10B5114E9}" type="presParOf" srcId="{9BC6426D-9C85-4A28-9D77-6D8C58197C17}" destId="{BC801C5A-6A72-4C90-AC0A-907979763678}" srcOrd="0" destOrd="0" presId="urn:microsoft.com/office/officeart/2005/8/layout/bProcess4"/>
    <dgm:cxn modelId="{40476504-4042-4C24-81DA-509730AAD780}" type="presParOf" srcId="{9BC6426D-9C85-4A28-9D77-6D8C58197C17}" destId="{4AA89199-5E0E-41AD-BEA5-CD3B73862C58}" srcOrd="1" destOrd="0" presId="urn:microsoft.com/office/officeart/2005/8/layout/bProcess4"/>
    <dgm:cxn modelId="{02495B0E-E54A-4C32-B7E3-D6125702F448}" type="presParOf" srcId="{36EA60EF-ED78-48BE-A211-804145A9AC5C}" destId="{78E21A6B-92A9-4292-A2F3-9E24FD9783D9}" srcOrd="11" destOrd="0" presId="urn:microsoft.com/office/officeart/2005/8/layout/bProcess4"/>
    <dgm:cxn modelId="{57B7A6AC-999C-4A62-A89E-5697DDE56247}" type="presParOf" srcId="{36EA60EF-ED78-48BE-A211-804145A9AC5C}" destId="{94595623-0121-4F18-870B-08CD7BF9C9D0}" srcOrd="12" destOrd="0" presId="urn:microsoft.com/office/officeart/2005/8/layout/bProcess4"/>
    <dgm:cxn modelId="{5F4F7D4E-8192-480B-969D-A896D9042B56}" type="presParOf" srcId="{94595623-0121-4F18-870B-08CD7BF9C9D0}" destId="{94970150-BA12-4FFB-BFF6-682E6EDA3CA4}" srcOrd="0" destOrd="0" presId="urn:microsoft.com/office/officeart/2005/8/layout/bProcess4"/>
    <dgm:cxn modelId="{4AABE260-AE7C-4F46-BDA0-975447BCBD5E}" type="presParOf" srcId="{94595623-0121-4F18-870B-08CD7BF9C9D0}" destId="{47A68218-D8EC-4C4C-A6E1-03BD5FC03981}" srcOrd="1" destOrd="0" presId="urn:microsoft.com/office/officeart/2005/8/layout/bProcess4"/>
    <dgm:cxn modelId="{1C4F7D48-EBAF-44D3-8661-C860E9C5291B}" type="presParOf" srcId="{36EA60EF-ED78-48BE-A211-804145A9AC5C}" destId="{C6B103B9-D6D2-476D-9F1C-69109F34DB21}" srcOrd="13" destOrd="0" presId="urn:microsoft.com/office/officeart/2005/8/layout/bProcess4"/>
    <dgm:cxn modelId="{57E92426-0B9C-488A-9589-122B5C725F17}" type="presParOf" srcId="{36EA60EF-ED78-48BE-A211-804145A9AC5C}" destId="{18D3036F-47AE-43DC-9927-AB4C1DB5CEED}" srcOrd="14" destOrd="0" presId="urn:microsoft.com/office/officeart/2005/8/layout/bProcess4"/>
    <dgm:cxn modelId="{E2C050A8-0531-4EC0-91E1-D368D9275FBC}" type="presParOf" srcId="{18D3036F-47AE-43DC-9927-AB4C1DB5CEED}" destId="{5BAD1093-892E-4682-8B77-CBE55B62B60F}" srcOrd="0" destOrd="0" presId="urn:microsoft.com/office/officeart/2005/8/layout/bProcess4"/>
    <dgm:cxn modelId="{5CABCE24-8998-4E9F-9419-FADA5674BA60}" type="presParOf" srcId="{18D3036F-47AE-43DC-9927-AB4C1DB5CEED}" destId="{7174B008-98B2-421C-9D48-CEAA7F1655F5}" srcOrd="1" destOrd="0" presId="urn:microsoft.com/office/officeart/2005/8/layout/bProcess4"/>
    <dgm:cxn modelId="{1951FBE6-0704-48C0-BCF6-4D9EC8201829}" type="presParOf" srcId="{36EA60EF-ED78-48BE-A211-804145A9AC5C}" destId="{6C50EDBF-D07D-4A47-AFE7-B91B896927EF}" srcOrd="15" destOrd="0" presId="urn:microsoft.com/office/officeart/2005/8/layout/bProcess4"/>
    <dgm:cxn modelId="{8538C544-794D-429B-B9A9-09F1502E6F4C}" type="presParOf" srcId="{36EA60EF-ED78-48BE-A211-804145A9AC5C}" destId="{2CCC34A4-5DC8-49AB-B9F3-3DAD346748BF}" srcOrd="16" destOrd="0" presId="urn:microsoft.com/office/officeart/2005/8/layout/bProcess4"/>
    <dgm:cxn modelId="{BAC52185-7A20-46AD-AB7C-C704AF6ABAEC}" type="presParOf" srcId="{2CCC34A4-5DC8-49AB-B9F3-3DAD346748BF}" destId="{40332369-774A-47B4-B8CD-65DAA7EF3C83}" srcOrd="0" destOrd="0" presId="urn:microsoft.com/office/officeart/2005/8/layout/bProcess4"/>
    <dgm:cxn modelId="{2CE0F358-F35C-41B0-8D01-0A74A79E6A34}" type="presParOf" srcId="{2CCC34A4-5DC8-49AB-B9F3-3DAD346748BF}" destId="{50EC068B-4825-4D54-9D31-D2E3B7D0A21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2EC5C-756E-48A4-87CD-246019C8CB79}" type="doc">
      <dgm:prSet loTypeId="urn:microsoft.com/office/officeart/2005/8/layout/venn1" loCatId="relationship" qsTypeId="urn:microsoft.com/office/officeart/2005/8/quickstyle/simple1" qsCatId="simple" csTypeId="urn:microsoft.com/office/officeart/2005/8/colors/accent1_2" csCatId="accent1" phldr="1"/>
      <dgm:spPr/>
    </dgm:pt>
    <dgm:pt modelId="{7A86B891-F3D9-455D-86DC-E734CF52EFCC}">
      <dgm:prSet phldrT="[Text]" custT="1"/>
      <dgm:spPr/>
      <dgm:t>
        <a:bodyPr/>
        <a:lstStyle/>
        <a:p>
          <a:r>
            <a:rPr lang="en-US" sz="3600" dirty="0" smtClean="0"/>
            <a:t>Technology</a:t>
          </a:r>
        </a:p>
        <a:p>
          <a:r>
            <a:rPr lang="en-US" sz="3600" dirty="0" smtClean="0"/>
            <a:t>POT</a:t>
          </a:r>
          <a:endParaRPr lang="en-US" sz="3600" dirty="0"/>
        </a:p>
      </dgm:t>
    </dgm:pt>
    <dgm:pt modelId="{446F922D-961C-4E1E-B7E7-E8B896BC6C60}" type="parTrans" cxnId="{9E5BC362-C067-4720-BA1A-2EA9B98F4393}">
      <dgm:prSet/>
      <dgm:spPr/>
      <dgm:t>
        <a:bodyPr/>
        <a:lstStyle/>
        <a:p>
          <a:endParaRPr lang="en-US"/>
        </a:p>
      </dgm:t>
    </dgm:pt>
    <dgm:pt modelId="{54600FBE-651F-44E8-94B7-8AF4A2F90E17}" type="sibTrans" cxnId="{9E5BC362-C067-4720-BA1A-2EA9B98F4393}">
      <dgm:prSet/>
      <dgm:spPr/>
      <dgm:t>
        <a:bodyPr/>
        <a:lstStyle/>
        <a:p>
          <a:endParaRPr lang="en-US"/>
        </a:p>
      </dgm:t>
    </dgm:pt>
    <dgm:pt modelId="{B45D42D1-5DF4-4251-9184-0D6CA6BA0ADA}">
      <dgm:prSet phldrT="[Text]" custT="1"/>
      <dgm:spPr/>
      <dgm:t>
        <a:bodyPr/>
        <a:lstStyle/>
        <a:p>
          <a:r>
            <a:rPr lang="en-US" sz="4000" dirty="0" smtClean="0"/>
            <a:t>Market</a:t>
          </a:r>
        </a:p>
        <a:p>
          <a:r>
            <a:rPr lang="en-US" sz="4000" dirty="0" smtClean="0"/>
            <a:t>POM</a:t>
          </a:r>
          <a:endParaRPr lang="en-US" sz="4000" dirty="0"/>
        </a:p>
      </dgm:t>
    </dgm:pt>
    <dgm:pt modelId="{D7A6C260-193C-4E02-B5CF-01FA8FA4E579}" type="parTrans" cxnId="{615CC965-8D44-49A5-8DAF-AF76CB1FCC1B}">
      <dgm:prSet/>
      <dgm:spPr/>
      <dgm:t>
        <a:bodyPr/>
        <a:lstStyle/>
        <a:p>
          <a:endParaRPr lang="en-US"/>
        </a:p>
      </dgm:t>
    </dgm:pt>
    <dgm:pt modelId="{788283C7-CB41-4A17-9172-6AE20BCCA335}" type="sibTrans" cxnId="{615CC965-8D44-49A5-8DAF-AF76CB1FCC1B}">
      <dgm:prSet/>
      <dgm:spPr/>
      <dgm:t>
        <a:bodyPr/>
        <a:lstStyle/>
        <a:p>
          <a:endParaRPr lang="en-US"/>
        </a:p>
      </dgm:t>
    </dgm:pt>
    <dgm:pt modelId="{DF37470C-043B-4350-B117-018BB41AB1E5}">
      <dgm:prSet phldrT="[Text]" custT="1"/>
      <dgm:spPr/>
      <dgm:t>
        <a:bodyPr/>
        <a:lstStyle/>
        <a:p>
          <a:r>
            <a:rPr lang="en-US" sz="3600" dirty="0" smtClean="0"/>
            <a:t>FUND</a:t>
          </a:r>
        </a:p>
        <a:p>
          <a:r>
            <a:rPr lang="en-US" sz="3600" dirty="0" smtClean="0"/>
            <a:t>POF</a:t>
          </a:r>
          <a:endParaRPr lang="en-US" sz="3600" dirty="0"/>
        </a:p>
      </dgm:t>
    </dgm:pt>
    <dgm:pt modelId="{6D8467DF-31E0-419B-B8B9-C2B2EEF2CB5D}" type="parTrans" cxnId="{AF2CA341-AA17-4B2A-B3E4-AEA017F14DB6}">
      <dgm:prSet/>
      <dgm:spPr/>
      <dgm:t>
        <a:bodyPr/>
        <a:lstStyle/>
        <a:p>
          <a:endParaRPr lang="en-US"/>
        </a:p>
      </dgm:t>
    </dgm:pt>
    <dgm:pt modelId="{EF157F2A-4687-4C0D-B333-3B96CFA11DDF}" type="sibTrans" cxnId="{AF2CA341-AA17-4B2A-B3E4-AEA017F14DB6}">
      <dgm:prSet/>
      <dgm:spPr/>
      <dgm:t>
        <a:bodyPr/>
        <a:lstStyle/>
        <a:p>
          <a:endParaRPr lang="en-US"/>
        </a:p>
      </dgm:t>
    </dgm:pt>
    <dgm:pt modelId="{E1ECC94D-175A-4AD0-8878-AA104CA118AE}" type="pres">
      <dgm:prSet presAssocID="{7772EC5C-756E-48A4-87CD-246019C8CB79}" presName="compositeShape" presStyleCnt="0">
        <dgm:presLayoutVars>
          <dgm:chMax val="7"/>
          <dgm:dir/>
          <dgm:resizeHandles val="exact"/>
        </dgm:presLayoutVars>
      </dgm:prSet>
      <dgm:spPr/>
    </dgm:pt>
    <dgm:pt modelId="{F2F0095C-538F-4475-B8BF-84D6808C3AB9}" type="pres">
      <dgm:prSet presAssocID="{7A86B891-F3D9-455D-86DC-E734CF52EFCC}" presName="circ1" presStyleLbl="vennNode1" presStyleIdx="0" presStyleCnt="3"/>
      <dgm:spPr/>
      <dgm:t>
        <a:bodyPr/>
        <a:lstStyle/>
        <a:p>
          <a:endParaRPr lang="en-US"/>
        </a:p>
      </dgm:t>
    </dgm:pt>
    <dgm:pt modelId="{8700491F-E79D-4F9C-B1F0-95EB21D338C8}" type="pres">
      <dgm:prSet presAssocID="{7A86B891-F3D9-455D-86DC-E734CF52EFCC}" presName="circ1Tx" presStyleLbl="revTx" presStyleIdx="0" presStyleCnt="0">
        <dgm:presLayoutVars>
          <dgm:chMax val="0"/>
          <dgm:chPref val="0"/>
          <dgm:bulletEnabled val="1"/>
        </dgm:presLayoutVars>
      </dgm:prSet>
      <dgm:spPr/>
      <dgm:t>
        <a:bodyPr/>
        <a:lstStyle/>
        <a:p>
          <a:endParaRPr lang="en-US"/>
        </a:p>
      </dgm:t>
    </dgm:pt>
    <dgm:pt modelId="{088C8CB0-0F8D-41B9-81AF-7B4BDBDA6899}" type="pres">
      <dgm:prSet presAssocID="{B45D42D1-5DF4-4251-9184-0D6CA6BA0ADA}" presName="circ2" presStyleLbl="vennNode1" presStyleIdx="1" presStyleCnt="3"/>
      <dgm:spPr/>
    </dgm:pt>
    <dgm:pt modelId="{10409CF3-209B-4B40-A816-9B0B3815B63A}" type="pres">
      <dgm:prSet presAssocID="{B45D42D1-5DF4-4251-9184-0D6CA6BA0ADA}" presName="circ2Tx" presStyleLbl="revTx" presStyleIdx="0" presStyleCnt="0">
        <dgm:presLayoutVars>
          <dgm:chMax val="0"/>
          <dgm:chPref val="0"/>
          <dgm:bulletEnabled val="1"/>
        </dgm:presLayoutVars>
      </dgm:prSet>
      <dgm:spPr/>
    </dgm:pt>
    <dgm:pt modelId="{A6662663-2525-4178-860E-556C41E1517A}" type="pres">
      <dgm:prSet presAssocID="{DF37470C-043B-4350-B117-018BB41AB1E5}" presName="circ3" presStyleLbl="vennNode1" presStyleIdx="2" presStyleCnt="3"/>
      <dgm:spPr/>
    </dgm:pt>
    <dgm:pt modelId="{11FF761C-3727-4E67-9D30-239D22305D93}" type="pres">
      <dgm:prSet presAssocID="{DF37470C-043B-4350-B117-018BB41AB1E5}" presName="circ3Tx" presStyleLbl="revTx" presStyleIdx="0" presStyleCnt="0">
        <dgm:presLayoutVars>
          <dgm:chMax val="0"/>
          <dgm:chPref val="0"/>
          <dgm:bulletEnabled val="1"/>
        </dgm:presLayoutVars>
      </dgm:prSet>
      <dgm:spPr/>
    </dgm:pt>
  </dgm:ptLst>
  <dgm:cxnLst>
    <dgm:cxn modelId="{9E5BC362-C067-4720-BA1A-2EA9B98F4393}" srcId="{7772EC5C-756E-48A4-87CD-246019C8CB79}" destId="{7A86B891-F3D9-455D-86DC-E734CF52EFCC}" srcOrd="0" destOrd="0" parTransId="{446F922D-961C-4E1E-B7E7-E8B896BC6C60}" sibTransId="{54600FBE-651F-44E8-94B7-8AF4A2F90E17}"/>
    <dgm:cxn modelId="{81B4F4D8-0E39-43B1-BE80-8367532E38D3}" type="presOf" srcId="{B45D42D1-5DF4-4251-9184-0D6CA6BA0ADA}" destId="{10409CF3-209B-4B40-A816-9B0B3815B63A}" srcOrd="1" destOrd="0" presId="urn:microsoft.com/office/officeart/2005/8/layout/venn1"/>
    <dgm:cxn modelId="{AF2CA341-AA17-4B2A-B3E4-AEA017F14DB6}" srcId="{7772EC5C-756E-48A4-87CD-246019C8CB79}" destId="{DF37470C-043B-4350-B117-018BB41AB1E5}" srcOrd="2" destOrd="0" parTransId="{6D8467DF-31E0-419B-B8B9-C2B2EEF2CB5D}" sibTransId="{EF157F2A-4687-4C0D-B333-3B96CFA11DDF}"/>
    <dgm:cxn modelId="{615CC965-8D44-49A5-8DAF-AF76CB1FCC1B}" srcId="{7772EC5C-756E-48A4-87CD-246019C8CB79}" destId="{B45D42D1-5DF4-4251-9184-0D6CA6BA0ADA}" srcOrd="1" destOrd="0" parTransId="{D7A6C260-193C-4E02-B5CF-01FA8FA4E579}" sibTransId="{788283C7-CB41-4A17-9172-6AE20BCCA335}"/>
    <dgm:cxn modelId="{329603AC-E2FA-41EE-9CBD-6E061B40FBA5}" type="presOf" srcId="{B45D42D1-5DF4-4251-9184-0D6CA6BA0ADA}" destId="{088C8CB0-0F8D-41B9-81AF-7B4BDBDA6899}" srcOrd="0" destOrd="0" presId="urn:microsoft.com/office/officeart/2005/8/layout/venn1"/>
    <dgm:cxn modelId="{0A2F8535-F4A6-4058-828F-ED791D2C7DC2}" type="presOf" srcId="{DF37470C-043B-4350-B117-018BB41AB1E5}" destId="{A6662663-2525-4178-860E-556C41E1517A}" srcOrd="0" destOrd="0" presId="urn:microsoft.com/office/officeart/2005/8/layout/venn1"/>
    <dgm:cxn modelId="{77DC9FF8-C1D1-4899-8CA3-B49F777489A4}" type="presOf" srcId="{DF37470C-043B-4350-B117-018BB41AB1E5}" destId="{11FF761C-3727-4E67-9D30-239D22305D93}" srcOrd="1" destOrd="0" presId="urn:microsoft.com/office/officeart/2005/8/layout/venn1"/>
    <dgm:cxn modelId="{9482030E-261C-4ECC-B96E-E115E9D39138}" type="presOf" srcId="{7A86B891-F3D9-455D-86DC-E734CF52EFCC}" destId="{8700491F-E79D-4F9C-B1F0-95EB21D338C8}" srcOrd="1" destOrd="0" presId="urn:microsoft.com/office/officeart/2005/8/layout/venn1"/>
    <dgm:cxn modelId="{E6CD6B14-719B-443C-B77E-8AD1E8B2A2F8}" type="presOf" srcId="{7772EC5C-756E-48A4-87CD-246019C8CB79}" destId="{E1ECC94D-175A-4AD0-8878-AA104CA118AE}" srcOrd="0" destOrd="0" presId="urn:microsoft.com/office/officeart/2005/8/layout/venn1"/>
    <dgm:cxn modelId="{FEA32D02-555F-4BD6-B442-F0ADCAD449ED}" type="presOf" srcId="{7A86B891-F3D9-455D-86DC-E734CF52EFCC}" destId="{F2F0095C-538F-4475-B8BF-84D6808C3AB9}" srcOrd="0" destOrd="0" presId="urn:microsoft.com/office/officeart/2005/8/layout/venn1"/>
    <dgm:cxn modelId="{F7A9AE5E-5532-48CE-852E-CF40BDBF4FB8}" type="presParOf" srcId="{E1ECC94D-175A-4AD0-8878-AA104CA118AE}" destId="{F2F0095C-538F-4475-B8BF-84D6808C3AB9}" srcOrd="0" destOrd="0" presId="urn:microsoft.com/office/officeart/2005/8/layout/venn1"/>
    <dgm:cxn modelId="{2BA143F3-3D7A-47B4-9759-9095321C9A8D}" type="presParOf" srcId="{E1ECC94D-175A-4AD0-8878-AA104CA118AE}" destId="{8700491F-E79D-4F9C-B1F0-95EB21D338C8}" srcOrd="1" destOrd="0" presId="urn:microsoft.com/office/officeart/2005/8/layout/venn1"/>
    <dgm:cxn modelId="{47C5094C-3680-4BF5-B6C6-94C4DE067245}" type="presParOf" srcId="{E1ECC94D-175A-4AD0-8878-AA104CA118AE}" destId="{088C8CB0-0F8D-41B9-81AF-7B4BDBDA6899}" srcOrd="2" destOrd="0" presId="urn:microsoft.com/office/officeart/2005/8/layout/venn1"/>
    <dgm:cxn modelId="{7182BD3C-4837-474C-BB65-A4C91D2C7D24}" type="presParOf" srcId="{E1ECC94D-175A-4AD0-8878-AA104CA118AE}" destId="{10409CF3-209B-4B40-A816-9B0B3815B63A}" srcOrd="3" destOrd="0" presId="urn:microsoft.com/office/officeart/2005/8/layout/venn1"/>
    <dgm:cxn modelId="{6380417E-52BB-4AD8-913D-026811D290E9}" type="presParOf" srcId="{E1ECC94D-175A-4AD0-8878-AA104CA118AE}" destId="{A6662663-2525-4178-860E-556C41E1517A}" srcOrd="4" destOrd="0" presId="urn:microsoft.com/office/officeart/2005/8/layout/venn1"/>
    <dgm:cxn modelId="{43A99143-39CF-4B6E-B22F-540198C6C975}" type="presParOf" srcId="{E1ECC94D-175A-4AD0-8878-AA104CA118AE}" destId="{11FF761C-3727-4E67-9D30-239D22305D9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5E0D47-8794-41AE-B5C1-41803EC262A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9D556D47-BEFA-4A27-88E5-3AF0F97A2206}">
      <dgm:prSet phldrT="[Text]" custT="1"/>
      <dgm:spPr/>
      <dgm:t>
        <a:bodyPr/>
        <a:lstStyle/>
        <a:p>
          <a:r>
            <a:rPr lang="en-US" sz="3600" dirty="0" smtClean="0"/>
            <a:t>Meaning &amp; Understanding</a:t>
          </a:r>
          <a:endParaRPr lang="en-US" sz="3600" dirty="0"/>
        </a:p>
      </dgm:t>
    </dgm:pt>
    <dgm:pt modelId="{B512569F-3476-4BEA-91DF-36EBD5F70562}" type="parTrans" cxnId="{EA8D5F99-DF59-4C99-B387-64A06F81FF40}">
      <dgm:prSet/>
      <dgm:spPr/>
      <dgm:t>
        <a:bodyPr/>
        <a:lstStyle/>
        <a:p>
          <a:endParaRPr lang="en-US" sz="2800"/>
        </a:p>
      </dgm:t>
    </dgm:pt>
    <dgm:pt modelId="{A10BE703-C31E-46ED-8D3A-085677A5E2FD}" type="sibTrans" cxnId="{EA8D5F99-DF59-4C99-B387-64A06F81FF40}">
      <dgm:prSet/>
      <dgm:spPr/>
      <dgm:t>
        <a:bodyPr/>
        <a:lstStyle/>
        <a:p>
          <a:endParaRPr lang="en-US" sz="2800"/>
        </a:p>
      </dgm:t>
    </dgm:pt>
    <dgm:pt modelId="{90A5C48F-6058-4B27-ADF1-D5502DE47617}">
      <dgm:prSet phldrT="[Text]" custT="1"/>
      <dgm:spPr/>
      <dgm:t>
        <a:bodyPr/>
        <a:lstStyle/>
        <a:p>
          <a:r>
            <a:rPr lang="en-US" sz="2800" dirty="0" smtClean="0"/>
            <a:t>Proof of</a:t>
          </a:r>
        </a:p>
        <a:p>
          <a:r>
            <a:rPr lang="en-US" sz="2800" dirty="0" smtClean="0"/>
            <a:t>Concept(POCT)</a:t>
          </a:r>
          <a:endParaRPr lang="en-US" sz="2800" dirty="0"/>
        </a:p>
      </dgm:t>
    </dgm:pt>
    <dgm:pt modelId="{89C67965-AEBE-45F3-84E5-FF51ECAB25D1}" type="parTrans" cxnId="{71CAA4BC-C8B7-4889-B39A-93D74388713D}">
      <dgm:prSet/>
      <dgm:spPr/>
      <dgm:t>
        <a:bodyPr/>
        <a:lstStyle/>
        <a:p>
          <a:endParaRPr lang="en-US" sz="2800"/>
        </a:p>
      </dgm:t>
    </dgm:pt>
    <dgm:pt modelId="{2B8BEAFA-2D6F-44FC-A964-8E90D7AAAB76}" type="sibTrans" cxnId="{71CAA4BC-C8B7-4889-B39A-93D74388713D}">
      <dgm:prSet/>
      <dgm:spPr/>
      <dgm:t>
        <a:bodyPr/>
        <a:lstStyle/>
        <a:p>
          <a:endParaRPr lang="en-US" sz="2800"/>
        </a:p>
      </dgm:t>
    </dgm:pt>
    <dgm:pt modelId="{6CEE7AFE-7E74-4D59-9426-476AD6A618EF}">
      <dgm:prSet phldrT="[Text]" custT="1"/>
      <dgm:spPr/>
      <dgm:t>
        <a:bodyPr/>
        <a:lstStyle/>
        <a:p>
          <a:r>
            <a:rPr lang="en-US" sz="3600" dirty="0" smtClean="0"/>
            <a:t>Hermeneuti</a:t>
          </a:r>
          <a:r>
            <a:rPr lang="en-US" sz="2800" dirty="0" smtClean="0"/>
            <a:t>c </a:t>
          </a:r>
          <a:endParaRPr lang="en-US" sz="2800" dirty="0"/>
        </a:p>
      </dgm:t>
    </dgm:pt>
    <dgm:pt modelId="{29F725A4-E67C-4D38-9E79-5009BE23EF10}" type="parTrans" cxnId="{CB944742-C93F-4D60-B896-4C557AAE4D11}">
      <dgm:prSet/>
      <dgm:spPr/>
      <dgm:t>
        <a:bodyPr/>
        <a:lstStyle/>
        <a:p>
          <a:endParaRPr lang="en-US" sz="2800"/>
        </a:p>
      </dgm:t>
    </dgm:pt>
    <dgm:pt modelId="{E39A330D-A213-413E-9B0B-1CF409E1B492}" type="sibTrans" cxnId="{CB944742-C93F-4D60-B896-4C557AAE4D11}">
      <dgm:prSet/>
      <dgm:spPr/>
      <dgm:t>
        <a:bodyPr/>
        <a:lstStyle/>
        <a:p>
          <a:endParaRPr lang="en-US" sz="2800"/>
        </a:p>
      </dgm:t>
    </dgm:pt>
    <dgm:pt modelId="{FDD8F074-2995-478B-AAFC-0C834D92D964}">
      <dgm:prSet phldrT="[Text]" custT="1"/>
      <dgm:spPr/>
      <dgm:t>
        <a:bodyPr/>
        <a:lstStyle/>
        <a:p>
          <a:r>
            <a:rPr lang="en-US" sz="3600" dirty="0" smtClean="0"/>
            <a:t>Encyclopedia</a:t>
          </a:r>
          <a:r>
            <a:rPr lang="en-US" sz="2800" baseline="0" dirty="0" smtClean="0"/>
            <a:t> </a:t>
          </a:r>
          <a:endParaRPr lang="en-US" sz="2800" dirty="0"/>
        </a:p>
      </dgm:t>
    </dgm:pt>
    <dgm:pt modelId="{84BC5CA1-53A3-4CC0-A576-5C06545AD9FB}" type="parTrans" cxnId="{ECE8B2A3-17AD-48D1-A6AD-7384E93BEA61}">
      <dgm:prSet/>
      <dgm:spPr/>
      <dgm:t>
        <a:bodyPr/>
        <a:lstStyle/>
        <a:p>
          <a:endParaRPr lang="en-US" sz="2800"/>
        </a:p>
      </dgm:t>
    </dgm:pt>
    <dgm:pt modelId="{8E266F30-0CBD-4484-BD1C-BCCB19D6C8BD}" type="sibTrans" cxnId="{ECE8B2A3-17AD-48D1-A6AD-7384E93BEA61}">
      <dgm:prSet/>
      <dgm:spPr/>
      <dgm:t>
        <a:bodyPr/>
        <a:lstStyle/>
        <a:p>
          <a:endParaRPr lang="en-US" sz="2800"/>
        </a:p>
      </dgm:t>
    </dgm:pt>
    <dgm:pt modelId="{76481683-4019-4480-A008-77351E3CD340}">
      <dgm:prSet/>
      <dgm:spPr/>
      <dgm:t>
        <a:bodyPr/>
        <a:lstStyle/>
        <a:p>
          <a:endParaRPr lang="en-US"/>
        </a:p>
      </dgm:t>
    </dgm:pt>
    <dgm:pt modelId="{9E3BDBFC-6FFF-435B-9A48-B0A32DFA9DB2}" type="parTrans" cxnId="{93DBAE3D-B779-46CE-835C-F2E4BAEF4B4C}">
      <dgm:prSet/>
      <dgm:spPr/>
      <dgm:t>
        <a:bodyPr/>
        <a:lstStyle/>
        <a:p>
          <a:endParaRPr lang="en-US"/>
        </a:p>
      </dgm:t>
    </dgm:pt>
    <dgm:pt modelId="{81A14FBD-8F04-409E-9B8B-252C87A08C9B}" type="sibTrans" cxnId="{93DBAE3D-B779-46CE-835C-F2E4BAEF4B4C}">
      <dgm:prSet/>
      <dgm:spPr/>
      <dgm:t>
        <a:bodyPr/>
        <a:lstStyle/>
        <a:p>
          <a:endParaRPr lang="en-US"/>
        </a:p>
      </dgm:t>
    </dgm:pt>
    <dgm:pt modelId="{34A117A2-1212-4CF9-B649-2382BC0C23CF}" type="pres">
      <dgm:prSet presAssocID="{695E0D47-8794-41AE-B5C1-41803EC262A3}" presName="Name0" presStyleCnt="0">
        <dgm:presLayoutVars>
          <dgm:chMax val="1"/>
          <dgm:chPref val="1"/>
          <dgm:dir/>
          <dgm:animOne val="branch"/>
          <dgm:animLvl val="lvl"/>
        </dgm:presLayoutVars>
      </dgm:prSet>
      <dgm:spPr/>
      <dgm:t>
        <a:bodyPr/>
        <a:lstStyle/>
        <a:p>
          <a:endParaRPr lang="en-US"/>
        </a:p>
      </dgm:t>
    </dgm:pt>
    <dgm:pt modelId="{B533B105-7DAB-4EFC-9B88-6910CD8D546D}" type="pres">
      <dgm:prSet presAssocID="{9D556D47-BEFA-4A27-88E5-3AF0F97A2206}" presName="singleCycle" presStyleCnt="0"/>
      <dgm:spPr/>
    </dgm:pt>
    <dgm:pt modelId="{AB652558-E8D2-431A-A838-A7B754536577}" type="pres">
      <dgm:prSet presAssocID="{9D556D47-BEFA-4A27-88E5-3AF0F97A2206}" presName="singleCenter" presStyleLbl="node1" presStyleIdx="0" presStyleCnt="4" custScaleX="346316" custScaleY="102623" custLinFactNeighborX="336" custLinFactNeighborY="-16120">
        <dgm:presLayoutVars>
          <dgm:chMax val="7"/>
          <dgm:chPref val="7"/>
        </dgm:presLayoutVars>
      </dgm:prSet>
      <dgm:spPr/>
      <dgm:t>
        <a:bodyPr/>
        <a:lstStyle/>
        <a:p>
          <a:endParaRPr lang="en-US"/>
        </a:p>
      </dgm:t>
    </dgm:pt>
    <dgm:pt modelId="{AB14A47E-3C9E-48E5-BB3C-0E12B3B58CAC}" type="pres">
      <dgm:prSet presAssocID="{89C67965-AEBE-45F3-84E5-FF51ECAB25D1}" presName="Name56" presStyleLbl="parChTrans1D2" presStyleIdx="0" presStyleCnt="3"/>
      <dgm:spPr/>
      <dgm:t>
        <a:bodyPr/>
        <a:lstStyle/>
        <a:p>
          <a:endParaRPr lang="en-US"/>
        </a:p>
      </dgm:t>
    </dgm:pt>
    <dgm:pt modelId="{878C4C24-703F-46F2-9D3F-9E043A941ADB}" type="pres">
      <dgm:prSet presAssocID="{90A5C48F-6058-4B27-ADF1-D5502DE47617}" presName="text0" presStyleLbl="node1" presStyleIdx="1" presStyleCnt="4" custScaleX="339510">
        <dgm:presLayoutVars>
          <dgm:bulletEnabled val="1"/>
        </dgm:presLayoutVars>
      </dgm:prSet>
      <dgm:spPr/>
      <dgm:t>
        <a:bodyPr/>
        <a:lstStyle/>
        <a:p>
          <a:endParaRPr lang="en-US"/>
        </a:p>
      </dgm:t>
    </dgm:pt>
    <dgm:pt modelId="{4381703B-6F7F-4D63-9E2F-C528EDB92CFE}" type="pres">
      <dgm:prSet presAssocID="{29F725A4-E67C-4D38-9E79-5009BE23EF10}" presName="Name56" presStyleLbl="parChTrans1D2" presStyleIdx="1" presStyleCnt="3"/>
      <dgm:spPr/>
      <dgm:t>
        <a:bodyPr/>
        <a:lstStyle/>
        <a:p>
          <a:endParaRPr lang="en-US"/>
        </a:p>
      </dgm:t>
    </dgm:pt>
    <dgm:pt modelId="{A5FE69F8-6982-44C5-A68C-B94327A65737}" type="pres">
      <dgm:prSet presAssocID="{6CEE7AFE-7E74-4D59-9426-476AD6A618EF}" presName="text0" presStyleLbl="node1" presStyleIdx="2" presStyleCnt="4" custScaleX="367874">
        <dgm:presLayoutVars>
          <dgm:bulletEnabled val="1"/>
        </dgm:presLayoutVars>
      </dgm:prSet>
      <dgm:spPr/>
      <dgm:t>
        <a:bodyPr/>
        <a:lstStyle/>
        <a:p>
          <a:endParaRPr lang="en-US"/>
        </a:p>
      </dgm:t>
    </dgm:pt>
    <dgm:pt modelId="{6B2A177B-059F-4E53-B960-CCBB7B76CD56}" type="pres">
      <dgm:prSet presAssocID="{84BC5CA1-53A3-4CC0-A576-5C06545AD9FB}" presName="Name56" presStyleLbl="parChTrans1D2" presStyleIdx="2" presStyleCnt="3"/>
      <dgm:spPr/>
      <dgm:t>
        <a:bodyPr/>
        <a:lstStyle/>
        <a:p>
          <a:endParaRPr lang="en-US"/>
        </a:p>
      </dgm:t>
    </dgm:pt>
    <dgm:pt modelId="{AD83B19D-EE6E-404B-8E0E-999BB60D188F}" type="pres">
      <dgm:prSet presAssocID="{FDD8F074-2995-478B-AAFC-0C834D92D964}" presName="text0" presStyleLbl="node1" presStyleIdx="3" presStyleCnt="4" custScaleX="319536">
        <dgm:presLayoutVars>
          <dgm:bulletEnabled val="1"/>
        </dgm:presLayoutVars>
      </dgm:prSet>
      <dgm:spPr/>
      <dgm:t>
        <a:bodyPr/>
        <a:lstStyle/>
        <a:p>
          <a:endParaRPr lang="en-US"/>
        </a:p>
      </dgm:t>
    </dgm:pt>
  </dgm:ptLst>
  <dgm:cxnLst>
    <dgm:cxn modelId="{C6F22A0C-7ABE-48E0-8F4A-FBC6C790A8C2}" type="presOf" srcId="{9D556D47-BEFA-4A27-88E5-3AF0F97A2206}" destId="{AB652558-E8D2-431A-A838-A7B754536577}" srcOrd="0" destOrd="0" presId="urn:microsoft.com/office/officeart/2008/layout/RadialCluster"/>
    <dgm:cxn modelId="{ECE8B2A3-17AD-48D1-A6AD-7384E93BEA61}" srcId="{9D556D47-BEFA-4A27-88E5-3AF0F97A2206}" destId="{FDD8F074-2995-478B-AAFC-0C834D92D964}" srcOrd="2" destOrd="0" parTransId="{84BC5CA1-53A3-4CC0-A576-5C06545AD9FB}" sibTransId="{8E266F30-0CBD-4484-BD1C-BCCB19D6C8BD}"/>
    <dgm:cxn modelId="{CB944742-C93F-4D60-B896-4C557AAE4D11}" srcId="{9D556D47-BEFA-4A27-88E5-3AF0F97A2206}" destId="{6CEE7AFE-7E74-4D59-9426-476AD6A618EF}" srcOrd="1" destOrd="0" parTransId="{29F725A4-E67C-4D38-9E79-5009BE23EF10}" sibTransId="{E39A330D-A213-413E-9B0B-1CF409E1B492}"/>
    <dgm:cxn modelId="{E68B5733-302E-4B12-B9C8-D9405AD65B6D}" type="presOf" srcId="{6CEE7AFE-7E74-4D59-9426-476AD6A618EF}" destId="{A5FE69F8-6982-44C5-A68C-B94327A65737}" srcOrd="0" destOrd="0" presId="urn:microsoft.com/office/officeart/2008/layout/RadialCluster"/>
    <dgm:cxn modelId="{93DBAE3D-B779-46CE-835C-F2E4BAEF4B4C}" srcId="{695E0D47-8794-41AE-B5C1-41803EC262A3}" destId="{76481683-4019-4480-A008-77351E3CD340}" srcOrd="1" destOrd="0" parTransId="{9E3BDBFC-6FFF-435B-9A48-B0A32DFA9DB2}" sibTransId="{81A14FBD-8F04-409E-9B8B-252C87A08C9B}"/>
    <dgm:cxn modelId="{71CAA4BC-C8B7-4889-B39A-93D74388713D}" srcId="{9D556D47-BEFA-4A27-88E5-3AF0F97A2206}" destId="{90A5C48F-6058-4B27-ADF1-D5502DE47617}" srcOrd="0" destOrd="0" parTransId="{89C67965-AEBE-45F3-84E5-FF51ECAB25D1}" sibTransId="{2B8BEAFA-2D6F-44FC-A964-8E90D7AAAB76}"/>
    <dgm:cxn modelId="{C6269A82-55EE-4805-B636-A81D29C0BEFD}" type="presOf" srcId="{29F725A4-E67C-4D38-9E79-5009BE23EF10}" destId="{4381703B-6F7F-4D63-9E2F-C528EDB92CFE}" srcOrd="0" destOrd="0" presId="urn:microsoft.com/office/officeart/2008/layout/RadialCluster"/>
    <dgm:cxn modelId="{AF0A68D8-5094-44B5-8EF5-182E5B507CCD}" type="presOf" srcId="{FDD8F074-2995-478B-AAFC-0C834D92D964}" destId="{AD83B19D-EE6E-404B-8E0E-999BB60D188F}" srcOrd="0" destOrd="0" presId="urn:microsoft.com/office/officeart/2008/layout/RadialCluster"/>
    <dgm:cxn modelId="{3AFFFE6D-4118-4D1C-84E4-CB773A2A4B94}" type="presOf" srcId="{90A5C48F-6058-4B27-ADF1-D5502DE47617}" destId="{878C4C24-703F-46F2-9D3F-9E043A941ADB}" srcOrd="0" destOrd="0" presId="urn:microsoft.com/office/officeart/2008/layout/RadialCluster"/>
    <dgm:cxn modelId="{A71C076B-87BC-4B27-9DC7-D2209BB4E788}" type="presOf" srcId="{695E0D47-8794-41AE-B5C1-41803EC262A3}" destId="{34A117A2-1212-4CF9-B649-2382BC0C23CF}" srcOrd="0" destOrd="0" presId="urn:microsoft.com/office/officeart/2008/layout/RadialCluster"/>
    <dgm:cxn modelId="{EA8D5F99-DF59-4C99-B387-64A06F81FF40}" srcId="{695E0D47-8794-41AE-B5C1-41803EC262A3}" destId="{9D556D47-BEFA-4A27-88E5-3AF0F97A2206}" srcOrd="0" destOrd="0" parTransId="{B512569F-3476-4BEA-91DF-36EBD5F70562}" sibTransId="{A10BE703-C31E-46ED-8D3A-085677A5E2FD}"/>
    <dgm:cxn modelId="{FFAD1D96-ACEF-4A45-B81D-BDA905D1DEB5}" type="presOf" srcId="{84BC5CA1-53A3-4CC0-A576-5C06545AD9FB}" destId="{6B2A177B-059F-4E53-B960-CCBB7B76CD56}" srcOrd="0" destOrd="0" presId="urn:microsoft.com/office/officeart/2008/layout/RadialCluster"/>
    <dgm:cxn modelId="{F6095EB8-471E-4D42-94E3-57069E3783CA}" type="presOf" srcId="{89C67965-AEBE-45F3-84E5-FF51ECAB25D1}" destId="{AB14A47E-3C9E-48E5-BB3C-0E12B3B58CAC}" srcOrd="0" destOrd="0" presId="urn:microsoft.com/office/officeart/2008/layout/RadialCluster"/>
    <dgm:cxn modelId="{11ED9A34-8763-485A-91E2-9101FF5AA8D9}" type="presParOf" srcId="{34A117A2-1212-4CF9-B649-2382BC0C23CF}" destId="{B533B105-7DAB-4EFC-9B88-6910CD8D546D}" srcOrd="0" destOrd="0" presId="urn:microsoft.com/office/officeart/2008/layout/RadialCluster"/>
    <dgm:cxn modelId="{638F6109-DF2E-4110-8455-ECE5C235E601}" type="presParOf" srcId="{B533B105-7DAB-4EFC-9B88-6910CD8D546D}" destId="{AB652558-E8D2-431A-A838-A7B754536577}" srcOrd="0" destOrd="0" presId="urn:microsoft.com/office/officeart/2008/layout/RadialCluster"/>
    <dgm:cxn modelId="{7C3F2DD2-D184-46E2-8FFF-FFB5B5E0A0F6}" type="presParOf" srcId="{B533B105-7DAB-4EFC-9B88-6910CD8D546D}" destId="{AB14A47E-3C9E-48E5-BB3C-0E12B3B58CAC}" srcOrd="1" destOrd="0" presId="urn:microsoft.com/office/officeart/2008/layout/RadialCluster"/>
    <dgm:cxn modelId="{B1349085-DC84-4B57-90D2-21F373B10BE9}" type="presParOf" srcId="{B533B105-7DAB-4EFC-9B88-6910CD8D546D}" destId="{878C4C24-703F-46F2-9D3F-9E043A941ADB}" srcOrd="2" destOrd="0" presId="urn:microsoft.com/office/officeart/2008/layout/RadialCluster"/>
    <dgm:cxn modelId="{391B838A-6AD7-4BA2-8BE2-7EFECD331E72}" type="presParOf" srcId="{B533B105-7DAB-4EFC-9B88-6910CD8D546D}" destId="{4381703B-6F7F-4D63-9E2F-C528EDB92CFE}" srcOrd="3" destOrd="0" presId="urn:microsoft.com/office/officeart/2008/layout/RadialCluster"/>
    <dgm:cxn modelId="{B7F96F91-9EFB-4FAD-8AED-24961A086CD3}" type="presParOf" srcId="{B533B105-7DAB-4EFC-9B88-6910CD8D546D}" destId="{A5FE69F8-6982-44C5-A68C-B94327A65737}" srcOrd="4" destOrd="0" presId="urn:microsoft.com/office/officeart/2008/layout/RadialCluster"/>
    <dgm:cxn modelId="{26D71652-A66D-42EB-8970-32240B6B4BA2}" type="presParOf" srcId="{B533B105-7DAB-4EFC-9B88-6910CD8D546D}" destId="{6B2A177B-059F-4E53-B960-CCBB7B76CD56}" srcOrd="5" destOrd="0" presId="urn:microsoft.com/office/officeart/2008/layout/RadialCluster"/>
    <dgm:cxn modelId="{37D24FFF-8743-4785-8825-2D7CE49097B3}" type="presParOf" srcId="{B533B105-7DAB-4EFC-9B88-6910CD8D546D}" destId="{AD83B19D-EE6E-404B-8E0E-999BB60D188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DEE4A4-CDF4-43C5-ADCE-82C2FEC27C1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7F451C9-0E69-447F-8450-401ECD4BD24E}">
      <dgm:prSet phldrT="[Text]"/>
      <dgm:spPr/>
      <dgm:t>
        <a:bodyPr/>
        <a:lstStyle/>
        <a:p>
          <a:r>
            <a:rPr lang="en-US" dirty="0" smtClean="0"/>
            <a:t>Identity &amp;conditions</a:t>
          </a:r>
        </a:p>
        <a:p>
          <a:r>
            <a:rPr lang="en-US" dirty="0" smtClean="0"/>
            <a:t>(nature &amp; essence)  </a:t>
          </a:r>
          <a:endParaRPr lang="en-US" dirty="0"/>
        </a:p>
      </dgm:t>
    </dgm:pt>
    <dgm:pt modelId="{157A1FEB-E84D-4D18-B608-50EFAE2993C1}" type="parTrans" cxnId="{DDE41651-3C4F-4D21-81BE-2DC10E7634BD}">
      <dgm:prSet/>
      <dgm:spPr/>
      <dgm:t>
        <a:bodyPr/>
        <a:lstStyle/>
        <a:p>
          <a:endParaRPr lang="en-US"/>
        </a:p>
      </dgm:t>
    </dgm:pt>
    <dgm:pt modelId="{AD62B198-5069-4918-A0CF-32387C6524A0}" type="sibTrans" cxnId="{DDE41651-3C4F-4D21-81BE-2DC10E7634BD}">
      <dgm:prSet/>
      <dgm:spPr/>
      <dgm:t>
        <a:bodyPr/>
        <a:lstStyle/>
        <a:p>
          <a:endParaRPr lang="en-US"/>
        </a:p>
      </dgm:t>
    </dgm:pt>
    <dgm:pt modelId="{9DD2DE61-BF67-4184-A50F-A2AA929B4799}">
      <dgm:prSet phldrT="[Text]"/>
      <dgm:spPr/>
      <dgm:t>
        <a:bodyPr/>
        <a:lstStyle/>
        <a:p>
          <a:r>
            <a:rPr lang="en-US" dirty="0" smtClean="0"/>
            <a:t>Proof of concept(POCT)</a:t>
          </a:r>
          <a:endParaRPr lang="en-US" dirty="0"/>
        </a:p>
      </dgm:t>
    </dgm:pt>
    <dgm:pt modelId="{A3937F50-E7D4-4223-911E-8988D6B865C2}" type="parTrans" cxnId="{21B6EE21-EEDC-4EF7-A3E1-1A1259642FAB}">
      <dgm:prSet/>
      <dgm:spPr/>
      <dgm:t>
        <a:bodyPr/>
        <a:lstStyle/>
        <a:p>
          <a:endParaRPr lang="en-US"/>
        </a:p>
      </dgm:t>
    </dgm:pt>
    <dgm:pt modelId="{5A163B86-E288-48B5-8B8E-664509455C9B}" type="sibTrans" cxnId="{21B6EE21-EEDC-4EF7-A3E1-1A1259642FAB}">
      <dgm:prSet/>
      <dgm:spPr/>
      <dgm:t>
        <a:bodyPr/>
        <a:lstStyle/>
        <a:p>
          <a:endParaRPr lang="en-US"/>
        </a:p>
      </dgm:t>
    </dgm:pt>
    <dgm:pt modelId="{B2C2069A-543F-405E-B38D-72914DCC1B72}">
      <dgm:prSet phldrT="[Text]" custT="1"/>
      <dgm:spPr/>
      <dgm:t>
        <a:bodyPr/>
        <a:lstStyle/>
        <a:p>
          <a:r>
            <a:rPr lang="en-US" sz="3200" dirty="0" smtClean="0"/>
            <a:t>Real Laws &amp;</a:t>
          </a:r>
        </a:p>
        <a:p>
          <a:r>
            <a:rPr lang="en-US" sz="3200" dirty="0" smtClean="0"/>
            <a:t>Instruments</a:t>
          </a:r>
          <a:r>
            <a:rPr lang="en-US" sz="2300" dirty="0" smtClean="0"/>
            <a:t> </a:t>
          </a:r>
          <a:endParaRPr lang="en-US" sz="2300" dirty="0"/>
        </a:p>
      </dgm:t>
    </dgm:pt>
    <dgm:pt modelId="{614CB828-41B0-4326-BF2A-ADACFF0F6BAB}" type="parTrans" cxnId="{7B7F938F-783F-43A7-906E-24EB0BA5B406}">
      <dgm:prSet/>
      <dgm:spPr/>
      <dgm:t>
        <a:bodyPr/>
        <a:lstStyle/>
        <a:p>
          <a:endParaRPr lang="en-US"/>
        </a:p>
      </dgm:t>
    </dgm:pt>
    <dgm:pt modelId="{EEEB8802-92C4-4764-B0BE-05334C282E61}" type="sibTrans" cxnId="{7B7F938F-783F-43A7-906E-24EB0BA5B406}">
      <dgm:prSet/>
      <dgm:spPr/>
      <dgm:t>
        <a:bodyPr/>
        <a:lstStyle/>
        <a:p>
          <a:endParaRPr lang="en-US"/>
        </a:p>
      </dgm:t>
    </dgm:pt>
    <dgm:pt modelId="{912E10DF-40C8-464D-B666-129712D650BE}">
      <dgm:prSet phldrT="[Text]" custT="1"/>
      <dgm:spPr/>
      <dgm:t>
        <a:bodyPr/>
        <a:lstStyle/>
        <a:p>
          <a:r>
            <a:rPr lang="en-US" sz="3200" dirty="0" smtClean="0"/>
            <a:t>Specifications &amp;</a:t>
          </a:r>
        </a:p>
        <a:p>
          <a:r>
            <a:rPr lang="en-US" sz="3200" dirty="0" smtClean="0"/>
            <a:t>Contracts</a:t>
          </a:r>
          <a:r>
            <a:rPr lang="en-US" sz="2300" dirty="0" smtClean="0"/>
            <a:t> </a:t>
          </a:r>
          <a:endParaRPr lang="en-US" sz="2300" dirty="0"/>
        </a:p>
      </dgm:t>
    </dgm:pt>
    <dgm:pt modelId="{CB559FBB-E9C0-43FF-9D55-B97F0FED74D9}" type="parTrans" cxnId="{0693E694-1918-42D9-92DF-6896ECACA6BB}">
      <dgm:prSet/>
      <dgm:spPr/>
      <dgm:t>
        <a:bodyPr/>
        <a:lstStyle/>
        <a:p>
          <a:endParaRPr lang="en-US"/>
        </a:p>
      </dgm:t>
    </dgm:pt>
    <dgm:pt modelId="{055AC93D-A7AA-44C3-BB31-6986B6D09633}" type="sibTrans" cxnId="{0693E694-1918-42D9-92DF-6896ECACA6BB}">
      <dgm:prSet/>
      <dgm:spPr/>
      <dgm:t>
        <a:bodyPr/>
        <a:lstStyle/>
        <a:p>
          <a:endParaRPr lang="en-US"/>
        </a:p>
      </dgm:t>
    </dgm:pt>
    <dgm:pt modelId="{ED1F9FBA-8DAB-4DAD-AEED-CA2F6776F0AC}">
      <dgm:prSet/>
      <dgm:spPr/>
      <dgm:t>
        <a:bodyPr/>
        <a:lstStyle/>
        <a:p>
          <a:endParaRPr lang="en-US"/>
        </a:p>
      </dgm:t>
    </dgm:pt>
    <dgm:pt modelId="{ABBF4F6B-72EB-4103-8845-B35E7A782A01}" type="parTrans" cxnId="{87591C91-59C0-495A-A3F3-5D00DB1F2A9D}">
      <dgm:prSet/>
      <dgm:spPr/>
      <dgm:t>
        <a:bodyPr/>
        <a:lstStyle/>
        <a:p>
          <a:endParaRPr lang="en-US"/>
        </a:p>
      </dgm:t>
    </dgm:pt>
    <dgm:pt modelId="{4F82AD09-4D16-4B81-8729-6A6EBD84B615}" type="sibTrans" cxnId="{87591C91-59C0-495A-A3F3-5D00DB1F2A9D}">
      <dgm:prSet/>
      <dgm:spPr/>
      <dgm:t>
        <a:bodyPr/>
        <a:lstStyle/>
        <a:p>
          <a:endParaRPr lang="en-US"/>
        </a:p>
      </dgm:t>
    </dgm:pt>
    <dgm:pt modelId="{B821E9ED-CCE1-4960-8BF3-9FF399A47406}">
      <dgm:prSet/>
      <dgm:spPr/>
      <dgm:t>
        <a:bodyPr/>
        <a:lstStyle/>
        <a:p>
          <a:endParaRPr lang="en-US"/>
        </a:p>
      </dgm:t>
    </dgm:pt>
    <dgm:pt modelId="{60A920B8-9AB6-491F-8B2B-7D9F0173821A}" type="parTrans" cxnId="{3F4A0252-F623-4A54-93A7-909FC12A9F02}">
      <dgm:prSet/>
      <dgm:spPr/>
      <dgm:t>
        <a:bodyPr/>
        <a:lstStyle/>
        <a:p>
          <a:endParaRPr lang="en-US"/>
        </a:p>
      </dgm:t>
    </dgm:pt>
    <dgm:pt modelId="{504CFB7C-FE4E-4F92-8E63-910F9991C55F}" type="sibTrans" cxnId="{3F4A0252-F623-4A54-93A7-909FC12A9F02}">
      <dgm:prSet/>
      <dgm:spPr/>
      <dgm:t>
        <a:bodyPr/>
        <a:lstStyle/>
        <a:p>
          <a:endParaRPr lang="en-US"/>
        </a:p>
      </dgm:t>
    </dgm:pt>
    <dgm:pt modelId="{91E8AE6D-5CB7-4668-AFBF-F931BBF873DE}">
      <dgm:prSet/>
      <dgm:spPr/>
      <dgm:t>
        <a:bodyPr/>
        <a:lstStyle/>
        <a:p>
          <a:endParaRPr lang="en-US"/>
        </a:p>
      </dgm:t>
    </dgm:pt>
    <dgm:pt modelId="{691AD8B8-69FC-47E4-92E1-69E22908C9C4}" type="parTrans" cxnId="{3870A34F-7796-427B-849B-6815FCF64C47}">
      <dgm:prSet/>
      <dgm:spPr/>
      <dgm:t>
        <a:bodyPr/>
        <a:lstStyle/>
        <a:p>
          <a:endParaRPr lang="en-US"/>
        </a:p>
      </dgm:t>
    </dgm:pt>
    <dgm:pt modelId="{4944BFA2-BA7E-4057-8560-7003475D5FCA}" type="sibTrans" cxnId="{3870A34F-7796-427B-849B-6815FCF64C47}">
      <dgm:prSet/>
      <dgm:spPr/>
      <dgm:t>
        <a:bodyPr/>
        <a:lstStyle/>
        <a:p>
          <a:endParaRPr lang="en-US"/>
        </a:p>
      </dgm:t>
    </dgm:pt>
    <dgm:pt modelId="{3C715362-8F31-4AF1-BBBD-2BF77F267E7D}">
      <dgm:prSet/>
      <dgm:spPr/>
      <dgm:t>
        <a:bodyPr/>
        <a:lstStyle/>
        <a:p>
          <a:endParaRPr lang="en-US" dirty="0"/>
        </a:p>
      </dgm:t>
    </dgm:pt>
    <dgm:pt modelId="{02A0AAB7-DE9D-4033-8EAD-AB5B163A1C21}" type="parTrans" cxnId="{D62EBD56-9B72-450C-9FB9-42FB4AF7BB82}">
      <dgm:prSet/>
      <dgm:spPr/>
      <dgm:t>
        <a:bodyPr/>
        <a:lstStyle/>
        <a:p>
          <a:endParaRPr lang="en-US"/>
        </a:p>
      </dgm:t>
    </dgm:pt>
    <dgm:pt modelId="{0CE5B316-B8F6-424F-9408-5E8939536389}" type="sibTrans" cxnId="{D62EBD56-9B72-450C-9FB9-42FB4AF7BB82}">
      <dgm:prSet/>
      <dgm:spPr/>
      <dgm:t>
        <a:bodyPr/>
        <a:lstStyle/>
        <a:p>
          <a:endParaRPr lang="en-US"/>
        </a:p>
      </dgm:t>
    </dgm:pt>
    <dgm:pt modelId="{C426BCF8-37D4-4A73-B81A-69BC07F39C2D}" type="pres">
      <dgm:prSet presAssocID="{66DEE4A4-CDF4-43C5-ADCE-82C2FEC27C11}" presName="Name0" presStyleCnt="0">
        <dgm:presLayoutVars>
          <dgm:chMax val="1"/>
          <dgm:chPref val="1"/>
          <dgm:dir/>
          <dgm:animOne val="branch"/>
          <dgm:animLvl val="lvl"/>
        </dgm:presLayoutVars>
      </dgm:prSet>
      <dgm:spPr/>
      <dgm:t>
        <a:bodyPr/>
        <a:lstStyle/>
        <a:p>
          <a:endParaRPr lang="en-US"/>
        </a:p>
      </dgm:t>
    </dgm:pt>
    <dgm:pt modelId="{51C0DACB-C9E7-48EA-90FB-B5219D22B760}" type="pres">
      <dgm:prSet presAssocID="{B7F451C9-0E69-447F-8450-401ECD4BD24E}" presName="singleCycle" presStyleCnt="0"/>
      <dgm:spPr/>
    </dgm:pt>
    <dgm:pt modelId="{EC8CDCA5-4D5B-4ACB-A9D0-F56B412DA702}" type="pres">
      <dgm:prSet presAssocID="{B7F451C9-0E69-447F-8450-401ECD4BD24E}" presName="singleCenter" presStyleLbl="node1" presStyleIdx="0" presStyleCnt="4" custScaleX="276739" custScaleY="111320" custLinFactNeighborX="2753" custLinFactNeighborY="-13765">
        <dgm:presLayoutVars>
          <dgm:chMax val="7"/>
          <dgm:chPref val="7"/>
        </dgm:presLayoutVars>
      </dgm:prSet>
      <dgm:spPr/>
      <dgm:t>
        <a:bodyPr/>
        <a:lstStyle/>
        <a:p>
          <a:endParaRPr lang="en-US"/>
        </a:p>
      </dgm:t>
    </dgm:pt>
    <dgm:pt modelId="{09E7767A-8633-4C54-BAEC-7CF827C0E171}" type="pres">
      <dgm:prSet presAssocID="{A3937F50-E7D4-4223-911E-8988D6B865C2}" presName="Name56" presStyleLbl="parChTrans1D2" presStyleIdx="0" presStyleCnt="3"/>
      <dgm:spPr/>
      <dgm:t>
        <a:bodyPr/>
        <a:lstStyle/>
        <a:p>
          <a:endParaRPr lang="en-US"/>
        </a:p>
      </dgm:t>
    </dgm:pt>
    <dgm:pt modelId="{BAD126CB-C0D9-47D9-9A5A-2E915F128146}" type="pres">
      <dgm:prSet presAssocID="{9DD2DE61-BF67-4184-A50F-A2AA929B4799}" presName="text0" presStyleLbl="node1" presStyleIdx="1" presStyleCnt="4" custScaleX="451146">
        <dgm:presLayoutVars>
          <dgm:bulletEnabled val="1"/>
        </dgm:presLayoutVars>
      </dgm:prSet>
      <dgm:spPr/>
      <dgm:t>
        <a:bodyPr/>
        <a:lstStyle/>
        <a:p>
          <a:endParaRPr lang="en-US"/>
        </a:p>
      </dgm:t>
    </dgm:pt>
    <dgm:pt modelId="{C177C079-54F3-42CB-9573-E8FF2E396ADD}" type="pres">
      <dgm:prSet presAssocID="{614CB828-41B0-4326-BF2A-ADACFF0F6BAB}" presName="Name56" presStyleLbl="parChTrans1D2" presStyleIdx="1" presStyleCnt="3"/>
      <dgm:spPr/>
      <dgm:t>
        <a:bodyPr/>
        <a:lstStyle/>
        <a:p>
          <a:endParaRPr lang="en-US"/>
        </a:p>
      </dgm:t>
    </dgm:pt>
    <dgm:pt modelId="{A64878C6-DF21-4B68-991A-C1885914D08A}" type="pres">
      <dgm:prSet presAssocID="{B2C2069A-543F-405E-B38D-72914DCC1B72}" presName="text0" presStyleLbl="node1" presStyleIdx="2" presStyleCnt="4" custScaleX="347613" custScaleY="105795" custRadScaleRad="94075" custRadScaleInc="-5753">
        <dgm:presLayoutVars>
          <dgm:bulletEnabled val="1"/>
        </dgm:presLayoutVars>
      </dgm:prSet>
      <dgm:spPr/>
      <dgm:t>
        <a:bodyPr/>
        <a:lstStyle/>
        <a:p>
          <a:endParaRPr lang="en-US"/>
        </a:p>
      </dgm:t>
    </dgm:pt>
    <dgm:pt modelId="{8AE7E54E-12A1-430A-BC31-B639507AB0D9}" type="pres">
      <dgm:prSet presAssocID="{CB559FBB-E9C0-43FF-9D55-B97F0FED74D9}" presName="Name56" presStyleLbl="parChTrans1D2" presStyleIdx="2" presStyleCnt="3"/>
      <dgm:spPr/>
      <dgm:t>
        <a:bodyPr/>
        <a:lstStyle/>
        <a:p>
          <a:endParaRPr lang="en-US"/>
        </a:p>
      </dgm:t>
    </dgm:pt>
    <dgm:pt modelId="{1C0F561D-D6BD-4E60-B555-E071CCAD7105}" type="pres">
      <dgm:prSet presAssocID="{912E10DF-40C8-464D-B666-129712D650BE}" presName="text0" presStyleLbl="node1" presStyleIdx="3" presStyleCnt="4" custScaleX="350759" custRadScaleRad="94637" custRadScaleInc="7409">
        <dgm:presLayoutVars>
          <dgm:bulletEnabled val="1"/>
        </dgm:presLayoutVars>
      </dgm:prSet>
      <dgm:spPr/>
      <dgm:t>
        <a:bodyPr/>
        <a:lstStyle/>
        <a:p>
          <a:endParaRPr lang="en-US"/>
        </a:p>
      </dgm:t>
    </dgm:pt>
  </dgm:ptLst>
  <dgm:cxnLst>
    <dgm:cxn modelId="{07EC83C2-A061-459B-A660-76A8FEC29CD8}" type="presOf" srcId="{B2C2069A-543F-405E-B38D-72914DCC1B72}" destId="{A64878C6-DF21-4B68-991A-C1885914D08A}" srcOrd="0" destOrd="0" presId="urn:microsoft.com/office/officeart/2008/layout/RadialCluster"/>
    <dgm:cxn modelId="{04DE7BFD-EB39-4679-AAEA-14A2A7D765AF}" type="presOf" srcId="{B7F451C9-0E69-447F-8450-401ECD4BD24E}" destId="{EC8CDCA5-4D5B-4ACB-A9D0-F56B412DA702}" srcOrd="0" destOrd="0" presId="urn:microsoft.com/office/officeart/2008/layout/RadialCluster"/>
    <dgm:cxn modelId="{87591C91-59C0-495A-A3F3-5D00DB1F2A9D}" srcId="{66DEE4A4-CDF4-43C5-ADCE-82C2FEC27C11}" destId="{ED1F9FBA-8DAB-4DAD-AEED-CA2F6776F0AC}" srcOrd="3" destOrd="0" parTransId="{ABBF4F6B-72EB-4103-8845-B35E7A782A01}" sibTransId="{4F82AD09-4D16-4B81-8729-6A6EBD84B615}"/>
    <dgm:cxn modelId="{3870A34F-7796-427B-849B-6815FCF64C47}" srcId="{66DEE4A4-CDF4-43C5-ADCE-82C2FEC27C11}" destId="{91E8AE6D-5CB7-4668-AFBF-F931BBF873DE}" srcOrd="1" destOrd="0" parTransId="{691AD8B8-69FC-47E4-92E1-69E22908C9C4}" sibTransId="{4944BFA2-BA7E-4057-8560-7003475D5FCA}"/>
    <dgm:cxn modelId="{0693E694-1918-42D9-92DF-6896ECACA6BB}" srcId="{B7F451C9-0E69-447F-8450-401ECD4BD24E}" destId="{912E10DF-40C8-464D-B666-129712D650BE}" srcOrd="2" destOrd="0" parTransId="{CB559FBB-E9C0-43FF-9D55-B97F0FED74D9}" sibTransId="{055AC93D-A7AA-44C3-BB31-6986B6D09633}"/>
    <dgm:cxn modelId="{B9AC1FB8-C645-48C9-9F95-E263AA1C6E2B}" type="presOf" srcId="{CB559FBB-E9C0-43FF-9D55-B97F0FED74D9}" destId="{8AE7E54E-12A1-430A-BC31-B639507AB0D9}" srcOrd="0" destOrd="0" presId="urn:microsoft.com/office/officeart/2008/layout/RadialCluster"/>
    <dgm:cxn modelId="{7B7F938F-783F-43A7-906E-24EB0BA5B406}" srcId="{B7F451C9-0E69-447F-8450-401ECD4BD24E}" destId="{B2C2069A-543F-405E-B38D-72914DCC1B72}" srcOrd="1" destOrd="0" parTransId="{614CB828-41B0-4326-BF2A-ADACFF0F6BAB}" sibTransId="{EEEB8802-92C4-4764-B0BE-05334C282E61}"/>
    <dgm:cxn modelId="{BB072130-DC83-42D1-840F-031A9B22D8F6}" type="presOf" srcId="{66DEE4A4-CDF4-43C5-ADCE-82C2FEC27C11}" destId="{C426BCF8-37D4-4A73-B81A-69BC07F39C2D}" srcOrd="0" destOrd="0" presId="urn:microsoft.com/office/officeart/2008/layout/RadialCluster"/>
    <dgm:cxn modelId="{21B6EE21-EEDC-4EF7-A3E1-1A1259642FAB}" srcId="{B7F451C9-0E69-447F-8450-401ECD4BD24E}" destId="{9DD2DE61-BF67-4184-A50F-A2AA929B4799}" srcOrd="0" destOrd="0" parTransId="{A3937F50-E7D4-4223-911E-8988D6B865C2}" sibTransId="{5A163B86-E288-48B5-8B8E-664509455C9B}"/>
    <dgm:cxn modelId="{2D4E597A-24C1-40AF-8843-65DD580B66CE}" type="presOf" srcId="{614CB828-41B0-4326-BF2A-ADACFF0F6BAB}" destId="{C177C079-54F3-42CB-9573-E8FF2E396ADD}" srcOrd="0" destOrd="0" presId="urn:microsoft.com/office/officeart/2008/layout/RadialCluster"/>
    <dgm:cxn modelId="{6815195C-0D94-4D72-BCAB-9034161CCD79}" type="presOf" srcId="{912E10DF-40C8-464D-B666-129712D650BE}" destId="{1C0F561D-D6BD-4E60-B555-E071CCAD7105}" srcOrd="0" destOrd="0" presId="urn:microsoft.com/office/officeart/2008/layout/RadialCluster"/>
    <dgm:cxn modelId="{D62EBD56-9B72-450C-9FB9-42FB4AF7BB82}" srcId="{66DEE4A4-CDF4-43C5-ADCE-82C2FEC27C11}" destId="{3C715362-8F31-4AF1-BBBD-2BF77F267E7D}" srcOrd="2" destOrd="0" parTransId="{02A0AAB7-DE9D-4033-8EAD-AB5B163A1C21}" sibTransId="{0CE5B316-B8F6-424F-9408-5E8939536389}"/>
    <dgm:cxn modelId="{7E79E8FB-365D-4A98-8B36-E1097F49B1EA}" type="presOf" srcId="{9DD2DE61-BF67-4184-A50F-A2AA929B4799}" destId="{BAD126CB-C0D9-47D9-9A5A-2E915F128146}" srcOrd="0" destOrd="0" presId="urn:microsoft.com/office/officeart/2008/layout/RadialCluster"/>
    <dgm:cxn modelId="{453ACFAD-B7E9-41A2-B14C-FFFE481F4490}" type="presOf" srcId="{A3937F50-E7D4-4223-911E-8988D6B865C2}" destId="{09E7767A-8633-4C54-BAEC-7CF827C0E171}" srcOrd="0" destOrd="0" presId="urn:microsoft.com/office/officeart/2008/layout/RadialCluster"/>
    <dgm:cxn modelId="{DDE41651-3C4F-4D21-81BE-2DC10E7634BD}" srcId="{66DEE4A4-CDF4-43C5-ADCE-82C2FEC27C11}" destId="{B7F451C9-0E69-447F-8450-401ECD4BD24E}" srcOrd="0" destOrd="0" parTransId="{157A1FEB-E84D-4D18-B608-50EFAE2993C1}" sibTransId="{AD62B198-5069-4918-A0CF-32387C6524A0}"/>
    <dgm:cxn modelId="{3F4A0252-F623-4A54-93A7-909FC12A9F02}" srcId="{66DEE4A4-CDF4-43C5-ADCE-82C2FEC27C11}" destId="{B821E9ED-CCE1-4960-8BF3-9FF399A47406}" srcOrd="4" destOrd="0" parTransId="{60A920B8-9AB6-491F-8B2B-7D9F0173821A}" sibTransId="{504CFB7C-FE4E-4F92-8E63-910F9991C55F}"/>
    <dgm:cxn modelId="{233FB249-3F67-4AFE-9188-ED7DB308F473}" type="presParOf" srcId="{C426BCF8-37D4-4A73-B81A-69BC07F39C2D}" destId="{51C0DACB-C9E7-48EA-90FB-B5219D22B760}" srcOrd="0" destOrd="0" presId="urn:microsoft.com/office/officeart/2008/layout/RadialCluster"/>
    <dgm:cxn modelId="{18065EB6-6E79-4680-9F80-AA68797E6CBC}" type="presParOf" srcId="{51C0DACB-C9E7-48EA-90FB-B5219D22B760}" destId="{EC8CDCA5-4D5B-4ACB-A9D0-F56B412DA702}" srcOrd="0" destOrd="0" presId="urn:microsoft.com/office/officeart/2008/layout/RadialCluster"/>
    <dgm:cxn modelId="{FD350445-E0C2-4877-BAFE-D26507E8BC4C}" type="presParOf" srcId="{51C0DACB-C9E7-48EA-90FB-B5219D22B760}" destId="{09E7767A-8633-4C54-BAEC-7CF827C0E171}" srcOrd="1" destOrd="0" presId="urn:microsoft.com/office/officeart/2008/layout/RadialCluster"/>
    <dgm:cxn modelId="{2B7F91C9-741F-4067-88A4-E09E4F5F5948}" type="presParOf" srcId="{51C0DACB-C9E7-48EA-90FB-B5219D22B760}" destId="{BAD126CB-C0D9-47D9-9A5A-2E915F128146}" srcOrd="2" destOrd="0" presId="urn:microsoft.com/office/officeart/2008/layout/RadialCluster"/>
    <dgm:cxn modelId="{EB7B5F18-1F6F-44A9-BE81-E22F7E9847B3}" type="presParOf" srcId="{51C0DACB-C9E7-48EA-90FB-B5219D22B760}" destId="{C177C079-54F3-42CB-9573-E8FF2E396ADD}" srcOrd="3" destOrd="0" presId="urn:microsoft.com/office/officeart/2008/layout/RadialCluster"/>
    <dgm:cxn modelId="{C0812C05-F93D-4C0D-ACCD-FFA347396E36}" type="presParOf" srcId="{51C0DACB-C9E7-48EA-90FB-B5219D22B760}" destId="{A64878C6-DF21-4B68-991A-C1885914D08A}" srcOrd="4" destOrd="0" presId="urn:microsoft.com/office/officeart/2008/layout/RadialCluster"/>
    <dgm:cxn modelId="{DBF798F4-350C-4AFE-B4A6-B0935DD95240}" type="presParOf" srcId="{51C0DACB-C9E7-48EA-90FB-B5219D22B760}" destId="{8AE7E54E-12A1-430A-BC31-B639507AB0D9}" srcOrd="5" destOrd="0" presId="urn:microsoft.com/office/officeart/2008/layout/RadialCluster"/>
    <dgm:cxn modelId="{E54C3E51-BE4E-4F00-A4AC-EEC749030558}" type="presParOf" srcId="{51C0DACB-C9E7-48EA-90FB-B5219D22B760}" destId="{1C0F561D-D6BD-4E60-B555-E071CCAD710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5CF9C-9A84-4E78-BECD-7A8B37EB568D}">
      <dsp:nvSpPr>
        <dsp:cNvPr id="0" name=""/>
        <dsp:cNvSpPr/>
      </dsp:nvSpPr>
      <dsp:spPr>
        <a:xfrm>
          <a:off x="4047769" y="1944519"/>
          <a:ext cx="2007429" cy="17144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زندگی شناختی میثاق</a:t>
          </a:r>
          <a:endParaRPr lang="en-US" sz="2400" kern="1200" dirty="0"/>
        </a:p>
      </dsp:txBody>
      <dsp:txXfrm>
        <a:off x="4341750" y="2195590"/>
        <a:ext cx="1419467" cy="1212280"/>
      </dsp:txXfrm>
    </dsp:sp>
    <dsp:sp modelId="{560C82C1-F194-4111-ABD7-AB820715C937}">
      <dsp:nvSpPr>
        <dsp:cNvPr id="0" name=""/>
        <dsp:cNvSpPr/>
      </dsp:nvSpPr>
      <dsp:spPr>
        <a:xfrm rot="16200000">
          <a:off x="4397515" y="1284631"/>
          <a:ext cx="1307937" cy="11837"/>
        </a:xfrm>
        <a:custGeom>
          <a:avLst/>
          <a:gdLst/>
          <a:ahLst/>
          <a:cxnLst/>
          <a:rect l="0" t="0" r="0" b="0"/>
          <a:pathLst>
            <a:path>
              <a:moveTo>
                <a:pt x="0" y="5918"/>
              </a:moveTo>
              <a:lnTo>
                <a:pt x="1307937"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18785" y="1257851"/>
        <a:ext cx="65396" cy="65396"/>
      </dsp:txXfrm>
    </dsp:sp>
    <dsp:sp modelId="{5E663741-260E-4DD2-BC2F-983739EEC481}">
      <dsp:nvSpPr>
        <dsp:cNvPr id="0" name=""/>
        <dsp:cNvSpPr/>
      </dsp:nvSpPr>
      <dsp:spPr>
        <a:xfrm>
          <a:off x="4386589" y="-29829"/>
          <a:ext cx="1329789" cy="666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زیست قرآنی</a:t>
          </a:r>
          <a:endParaRPr lang="en-US" sz="1800" kern="1200" dirty="0"/>
        </a:p>
      </dsp:txBody>
      <dsp:txXfrm>
        <a:off x="4581332" y="67764"/>
        <a:ext cx="940303" cy="471224"/>
      </dsp:txXfrm>
    </dsp:sp>
    <dsp:sp modelId="{AC85FCF8-AF31-408E-A378-E4143D2EBA33}">
      <dsp:nvSpPr>
        <dsp:cNvPr id="0" name=""/>
        <dsp:cNvSpPr/>
      </dsp:nvSpPr>
      <dsp:spPr>
        <a:xfrm rot="17400000">
          <a:off x="4928043" y="1375445"/>
          <a:ext cx="1280823" cy="11837"/>
        </a:xfrm>
        <a:custGeom>
          <a:avLst/>
          <a:gdLst/>
          <a:ahLst/>
          <a:cxnLst/>
          <a:rect l="0" t="0" r="0" b="0"/>
          <a:pathLst>
            <a:path>
              <a:moveTo>
                <a:pt x="0" y="5918"/>
              </a:moveTo>
              <a:lnTo>
                <a:pt x="1280823"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36434" y="1349344"/>
        <a:ext cx="64041" cy="64041"/>
      </dsp:txXfrm>
    </dsp:sp>
    <dsp:sp modelId="{879101A1-0A43-400D-88F7-48582768C9A9}">
      <dsp:nvSpPr>
        <dsp:cNvPr id="0" name=""/>
        <dsp:cNvSpPr/>
      </dsp:nvSpPr>
      <dsp:spPr>
        <a:xfrm>
          <a:off x="5350784" y="120839"/>
          <a:ext cx="1110373" cy="666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جری و وانطباق</a:t>
          </a:r>
          <a:endParaRPr lang="en-US" sz="1800" kern="1200" dirty="0"/>
        </a:p>
      </dsp:txBody>
      <dsp:txXfrm>
        <a:off x="5513394" y="218432"/>
        <a:ext cx="785153" cy="471224"/>
      </dsp:txXfrm>
    </dsp:sp>
    <dsp:sp modelId="{65D31667-AAE5-49E3-B63E-78B11C95C7A3}">
      <dsp:nvSpPr>
        <dsp:cNvPr id="0" name=""/>
        <dsp:cNvSpPr/>
      </dsp:nvSpPr>
      <dsp:spPr>
        <a:xfrm rot="18630438">
          <a:off x="5454566" y="1694342"/>
          <a:ext cx="1075807" cy="11837"/>
        </a:xfrm>
        <a:custGeom>
          <a:avLst/>
          <a:gdLst/>
          <a:ahLst/>
          <a:cxnLst/>
          <a:rect l="0" t="0" r="0" b="0"/>
          <a:pathLst>
            <a:path>
              <a:moveTo>
                <a:pt x="0" y="5918"/>
              </a:moveTo>
              <a:lnTo>
                <a:pt x="1075807"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65574" y="1673366"/>
        <a:ext cx="53790" cy="53790"/>
      </dsp:txXfrm>
    </dsp:sp>
    <dsp:sp modelId="{4D2B36D5-6A7E-4306-B7AD-6CBB25D5A768}">
      <dsp:nvSpPr>
        <dsp:cNvPr id="0" name=""/>
        <dsp:cNvSpPr/>
      </dsp:nvSpPr>
      <dsp:spPr>
        <a:xfrm>
          <a:off x="5944366" y="401197"/>
          <a:ext cx="1507401" cy="9462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قوانین حقیقی زندگی</a:t>
          </a:r>
          <a:endParaRPr lang="en-US" sz="1800" kern="1200" dirty="0"/>
        </a:p>
      </dsp:txBody>
      <dsp:txXfrm>
        <a:off x="6165120" y="539773"/>
        <a:ext cx="1065893" cy="669104"/>
      </dsp:txXfrm>
    </dsp:sp>
    <dsp:sp modelId="{66B74C2E-99D0-46B2-9429-19AE679C2DF7}">
      <dsp:nvSpPr>
        <dsp:cNvPr id="0" name=""/>
        <dsp:cNvSpPr/>
      </dsp:nvSpPr>
      <dsp:spPr>
        <a:xfrm rot="19800000">
          <a:off x="5826084" y="2103252"/>
          <a:ext cx="849891" cy="11837"/>
        </a:xfrm>
        <a:custGeom>
          <a:avLst/>
          <a:gdLst/>
          <a:ahLst/>
          <a:cxnLst/>
          <a:rect l="0" t="0" r="0" b="0"/>
          <a:pathLst>
            <a:path>
              <a:moveTo>
                <a:pt x="0" y="5918"/>
              </a:moveTo>
              <a:lnTo>
                <a:pt x="849891"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9783" y="2087924"/>
        <a:ext cx="42494" cy="42494"/>
      </dsp:txXfrm>
    </dsp:sp>
    <dsp:sp modelId="{0F0E321C-A40C-45AD-8E10-4698928A667F}">
      <dsp:nvSpPr>
        <dsp:cNvPr id="0" name=""/>
        <dsp:cNvSpPr/>
      </dsp:nvSpPr>
      <dsp:spPr>
        <a:xfrm>
          <a:off x="6286428" y="1103765"/>
          <a:ext cx="1857387" cy="89757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قوانین زندگی اعتباری</a:t>
          </a:r>
          <a:endParaRPr lang="en-US" sz="1800" kern="1200" dirty="0"/>
        </a:p>
      </dsp:txBody>
      <dsp:txXfrm>
        <a:off x="6558436" y="1235212"/>
        <a:ext cx="1313371" cy="634681"/>
      </dsp:txXfrm>
    </dsp:sp>
    <dsp:sp modelId="{3AE427CB-3967-4CD6-8C61-35FD5812F2FF}">
      <dsp:nvSpPr>
        <dsp:cNvPr id="0" name=""/>
        <dsp:cNvSpPr/>
      </dsp:nvSpPr>
      <dsp:spPr>
        <a:xfrm rot="21000000">
          <a:off x="6030898" y="2581701"/>
          <a:ext cx="469723" cy="11837"/>
        </a:xfrm>
        <a:custGeom>
          <a:avLst/>
          <a:gdLst/>
          <a:ahLst/>
          <a:cxnLst/>
          <a:rect l="0" t="0" r="0" b="0"/>
          <a:pathLst>
            <a:path>
              <a:moveTo>
                <a:pt x="0" y="5918"/>
              </a:moveTo>
              <a:lnTo>
                <a:pt x="469723"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54017" y="2575877"/>
        <a:ext cx="23486" cy="23486"/>
      </dsp:txXfrm>
    </dsp:sp>
    <dsp:sp modelId="{8812037E-491B-4F5E-A292-7886FA735DB1}">
      <dsp:nvSpPr>
        <dsp:cNvPr id="0" name=""/>
        <dsp:cNvSpPr/>
      </dsp:nvSpPr>
      <dsp:spPr>
        <a:xfrm>
          <a:off x="6435962" y="1829192"/>
          <a:ext cx="2151840" cy="10774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اعمال عبادی وکارکردهای فطری</a:t>
          </a:r>
          <a:endParaRPr lang="en-US" sz="1800" kern="1200" dirty="0"/>
        </a:p>
      </dsp:txBody>
      <dsp:txXfrm>
        <a:off x="6751092" y="1986974"/>
        <a:ext cx="1521580" cy="761842"/>
      </dsp:txXfrm>
    </dsp:sp>
    <dsp:sp modelId="{21EE69A1-4A55-472F-BBDF-8DB833DCD30B}">
      <dsp:nvSpPr>
        <dsp:cNvPr id="0" name=""/>
        <dsp:cNvSpPr/>
      </dsp:nvSpPr>
      <dsp:spPr>
        <a:xfrm rot="600000">
          <a:off x="6029764" y="3022885"/>
          <a:ext cx="619036" cy="11837"/>
        </a:xfrm>
        <a:custGeom>
          <a:avLst/>
          <a:gdLst/>
          <a:ahLst/>
          <a:cxnLst/>
          <a:rect l="0" t="0" r="0" b="0"/>
          <a:pathLst>
            <a:path>
              <a:moveTo>
                <a:pt x="0" y="5918"/>
              </a:moveTo>
              <a:lnTo>
                <a:pt x="619036"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23806" y="3013328"/>
        <a:ext cx="30951" cy="30951"/>
      </dsp:txXfrm>
    </dsp:sp>
    <dsp:sp modelId="{3FD6EC33-A38E-4EAD-B3A5-E8848511FA76}">
      <dsp:nvSpPr>
        <dsp:cNvPr id="0" name=""/>
        <dsp:cNvSpPr/>
      </dsp:nvSpPr>
      <dsp:spPr>
        <a:xfrm>
          <a:off x="6587434" y="2791688"/>
          <a:ext cx="1848897" cy="8877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قراردادهای اجتماعی زندگی</a:t>
          </a:r>
          <a:endParaRPr lang="en-US" sz="1800" kern="1200" dirty="0"/>
        </a:p>
      </dsp:txBody>
      <dsp:txXfrm>
        <a:off x="6858199" y="2921696"/>
        <a:ext cx="1307367" cy="627736"/>
      </dsp:txXfrm>
    </dsp:sp>
    <dsp:sp modelId="{7F26ED57-364B-4722-B9EE-D40CCBA51EDE}">
      <dsp:nvSpPr>
        <dsp:cNvPr id="0" name=""/>
        <dsp:cNvSpPr/>
      </dsp:nvSpPr>
      <dsp:spPr>
        <a:xfrm rot="1800000">
          <a:off x="5824635" y="3493780"/>
          <a:ext cx="871531" cy="11837"/>
        </a:xfrm>
        <a:custGeom>
          <a:avLst/>
          <a:gdLst/>
          <a:ahLst/>
          <a:cxnLst/>
          <a:rect l="0" t="0" r="0" b="0"/>
          <a:pathLst>
            <a:path>
              <a:moveTo>
                <a:pt x="0" y="5918"/>
              </a:moveTo>
              <a:lnTo>
                <a:pt x="871531"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8612" y="3477910"/>
        <a:ext cx="43576" cy="43576"/>
      </dsp:txXfrm>
    </dsp:sp>
    <dsp:sp modelId="{8588DF17-CB68-4F48-83FA-99079C28C6FA}">
      <dsp:nvSpPr>
        <dsp:cNvPr id="0" name=""/>
        <dsp:cNvSpPr/>
      </dsp:nvSpPr>
      <dsp:spPr>
        <a:xfrm>
          <a:off x="6207649" y="3644173"/>
          <a:ext cx="2014946" cy="81346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اخلاق  ونشانه های عملی آن</a:t>
          </a:r>
          <a:endParaRPr lang="en-US" sz="1800" kern="1200" dirty="0"/>
        </a:p>
      </dsp:txBody>
      <dsp:txXfrm>
        <a:off x="6502731" y="3763302"/>
        <a:ext cx="1424782" cy="575209"/>
      </dsp:txXfrm>
    </dsp:sp>
    <dsp:sp modelId="{99BA4600-D264-4DCD-958B-9ED28D2E7C5A}">
      <dsp:nvSpPr>
        <dsp:cNvPr id="0" name=""/>
        <dsp:cNvSpPr/>
      </dsp:nvSpPr>
      <dsp:spPr>
        <a:xfrm rot="2154564">
          <a:off x="5650222" y="3865012"/>
          <a:ext cx="1755589" cy="11837"/>
        </a:xfrm>
        <a:custGeom>
          <a:avLst/>
          <a:gdLst/>
          <a:ahLst/>
          <a:cxnLst/>
          <a:rect l="0" t="0" r="0" b="0"/>
          <a:pathLst>
            <a:path>
              <a:moveTo>
                <a:pt x="0" y="5918"/>
              </a:moveTo>
              <a:lnTo>
                <a:pt x="1755589"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484127" y="3827041"/>
        <a:ext cx="87779" cy="87779"/>
      </dsp:txXfrm>
    </dsp:sp>
    <dsp:sp modelId="{8793BDCB-D086-4A85-8DDA-A35CC3D17954}">
      <dsp:nvSpPr>
        <dsp:cNvPr id="0" name=""/>
        <dsp:cNvSpPr/>
      </dsp:nvSpPr>
      <dsp:spPr>
        <a:xfrm>
          <a:off x="6634223" y="4362027"/>
          <a:ext cx="1978174" cy="6040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تاریخ شناختی حیات انسان</a:t>
          </a:r>
          <a:endParaRPr lang="en-US" sz="1800" kern="1200" dirty="0"/>
        </a:p>
      </dsp:txBody>
      <dsp:txXfrm>
        <a:off x="6923920" y="4450492"/>
        <a:ext cx="1398780" cy="427144"/>
      </dsp:txXfrm>
    </dsp:sp>
    <dsp:sp modelId="{4EB4E611-BEB0-4D72-BF2A-D8E11AEB7559}">
      <dsp:nvSpPr>
        <dsp:cNvPr id="0" name=""/>
        <dsp:cNvSpPr/>
      </dsp:nvSpPr>
      <dsp:spPr>
        <a:xfrm rot="3505938">
          <a:off x="5229700" y="4070135"/>
          <a:ext cx="1209526" cy="11837"/>
        </a:xfrm>
        <a:custGeom>
          <a:avLst/>
          <a:gdLst/>
          <a:ahLst/>
          <a:cxnLst/>
          <a:rect l="0" t="0" r="0" b="0"/>
          <a:pathLst>
            <a:path>
              <a:moveTo>
                <a:pt x="0" y="5918"/>
              </a:moveTo>
              <a:lnTo>
                <a:pt x="1209526"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04225" y="4045816"/>
        <a:ext cx="60476" cy="60476"/>
      </dsp:txXfrm>
    </dsp:sp>
    <dsp:sp modelId="{85409FEB-08DA-4EA8-8C6B-24595CFBDD58}">
      <dsp:nvSpPr>
        <dsp:cNvPr id="0" name=""/>
        <dsp:cNvSpPr/>
      </dsp:nvSpPr>
      <dsp:spPr>
        <a:xfrm>
          <a:off x="5692857" y="4540202"/>
          <a:ext cx="1559534" cy="11489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طبیعت شناختی میثاق</a:t>
          </a:r>
          <a:endParaRPr lang="en-US" sz="1800" kern="1200" dirty="0"/>
        </a:p>
      </dsp:txBody>
      <dsp:txXfrm>
        <a:off x="5921245" y="4708463"/>
        <a:ext cx="1102758" cy="812437"/>
      </dsp:txXfrm>
    </dsp:sp>
    <dsp:sp modelId="{8B431FC4-1515-499F-99A0-3D1D7E2F0AF6}">
      <dsp:nvSpPr>
        <dsp:cNvPr id="0" name=""/>
        <dsp:cNvSpPr/>
      </dsp:nvSpPr>
      <dsp:spPr>
        <a:xfrm rot="5293044">
          <a:off x="4503793" y="4245232"/>
          <a:ext cx="1185599" cy="11837"/>
        </a:xfrm>
        <a:custGeom>
          <a:avLst/>
          <a:gdLst/>
          <a:ahLst/>
          <a:cxnLst/>
          <a:rect l="0" t="0" r="0" b="0"/>
          <a:pathLst>
            <a:path>
              <a:moveTo>
                <a:pt x="0" y="5918"/>
              </a:moveTo>
              <a:lnTo>
                <a:pt x="1185599"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66953" y="4221511"/>
        <a:ext cx="59279" cy="59279"/>
      </dsp:txXfrm>
    </dsp:sp>
    <dsp:sp modelId="{08F9579C-12D6-40F7-8CFB-43B81F33ADA4}">
      <dsp:nvSpPr>
        <dsp:cNvPr id="0" name=""/>
        <dsp:cNvSpPr/>
      </dsp:nvSpPr>
      <dsp:spPr>
        <a:xfrm>
          <a:off x="4318752" y="4843601"/>
          <a:ext cx="1620011" cy="8820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حیطه های شناخت</a:t>
          </a:r>
          <a:endParaRPr lang="en-US" sz="1800" kern="1200" dirty="0"/>
        </a:p>
      </dsp:txBody>
      <dsp:txXfrm>
        <a:off x="4555997" y="4972779"/>
        <a:ext cx="1145521" cy="623725"/>
      </dsp:txXfrm>
    </dsp:sp>
    <dsp:sp modelId="{E9FF60B3-FF0D-431B-9A6D-9FE394734F3E}">
      <dsp:nvSpPr>
        <dsp:cNvPr id="0" name=""/>
        <dsp:cNvSpPr/>
      </dsp:nvSpPr>
      <dsp:spPr>
        <a:xfrm rot="7257468">
          <a:off x="3647297" y="4094720"/>
          <a:ext cx="1250048" cy="11837"/>
        </a:xfrm>
        <a:custGeom>
          <a:avLst/>
          <a:gdLst/>
          <a:ahLst/>
          <a:cxnLst/>
          <a:rect l="0" t="0" r="0" b="0"/>
          <a:pathLst>
            <a:path>
              <a:moveTo>
                <a:pt x="0" y="5918"/>
              </a:moveTo>
              <a:lnTo>
                <a:pt x="1250048"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41071" y="4069388"/>
        <a:ext cx="62502" cy="62502"/>
      </dsp:txXfrm>
    </dsp:sp>
    <dsp:sp modelId="{4DADE3C0-7BAB-4316-8B6C-9C214C5A11EB}">
      <dsp:nvSpPr>
        <dsp:cNvPr id="0" name=""/>
        <dsp:cNvSpPr/>
      </dsp:nvSpPr>
      <dsp:spPr>
        <a:xfrm>
          <a:off x="2890740" y="4587534"/>
          <a:ext cx="1504929" cy="11237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علم وفناوری وتوتید ثروت</a:t>
          </a:r>
          <a:endParaRPr lang="en-US" sz="1800" kern="1200" dirty="0"/>
        </a:p>
      </dsp:txBody>
      <dsp:txXfrm>
        <a:off x="3111132" y="4752105"/>
        <a:ext cx="1064145" cy="794620"/>
      </dsp:txXfrm>
    </dsp:sp>
    <dsp:sp modelId="{9EC62BAC-131C-44A2-93E4-DE5D5972FD3B}">
      <dsp:nvSpPr>
        <dsp:cNvPr id="0" name=""/>
        <dsp:cNvSpPr/>
      </dsp:nvSpPr>
      <dsp:spPr>
        <a:xfrm rot="8627460">
          <a:off x="2640902" y="3892691"/>
          <a:ext cx="1824757" cy="11837"/>
        </a:xfrm>
        <a:custGeom>
          <a:avLst/>
          <a:gdLst/>
          <a:ahLst/>
          <a:cxnLst/>
          <a:rect l="0" t="0" r="0" b="0"/>
          <a:pathLst>
            <a:path>
              <a:moveTo>
                <a:pt x="0" y="5918"/>
              </a:moveTo>
              <a:lnTo>
                <a:pt x="1824757"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507662" y="3852991"/>
        <a:ext cx="91237" cy="91237"/>
      </dsp:txXfrm>
    </dsp:sp>
    <dsp:sp modelId="{A91F8FF6-44BC-4137-B5BA-0C79A5F14A83}">
      <dsp:nvSpPr>
        <dsp:cNvPr id="0" name=""/>
        <dsp:cNvSpPr/>
      </dsp:nvSpPr>
      <dsp:spPr>
        <a:xfrm>
          <a:off x="1452263" y="4405117"/>
          <a:ext cx="1908147" cy="666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خلاقیت وجهان آفرینی</a:t>
          </a:r>
          <a:endParaRPr lang="en-US" sz="1800" kern="1200" dirty="0"/>
        </a:p>
      </dsp:txBody>
      <dsp:txXfrm>
        <a:off x="1731705" y="4502710"/>
        <a:ext cx="1349263" cy="471224"/>
      </dsp:txXfrm>
    </dsp:sp>
    <dsp:sp modelId="{8280AF2D-6353-45E6-ADC6-49C0494E6AD1}">
      <dsp:nvSpPr>
        <dsp:cNvPr id="0" name=""/>
        <dsp:cNvSpPr/>
      </dsp:nvSpPr>
      <dsp:spPr>
        <a:xfrm rot="9275826">
          <a:off x="3015037" y="3473673"/>
          <a:ext cx="1218117" cy="11837"/>
        </a:xfrm>
        <a:custGeom>
          <a:avLst/>
          <a:gdLst/>
          <a:ahLst/>
          <a:cxnLst/>
          <a:rect l="0" t="0" r="0" b="0"/>
          <a:pathLst>
            <a:path>
              <a:moveTo>
                <a:pt x="0" y="5918"/>
              </a:moveTo>
              <a:lnTo>
                <a:pt x="1218117"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93643" y="3449139"/>
        <a:ext cx="60905" cy="60905"/>
      </dsp:txXfrm>
    </dsp:sp>
    <dsp:sp modelId="{2B278D23-8224-472F-A7C9-E5415DB65C1C}">
      <dsp:nvSpPr>
        <dsp:cNvPr id="0" name=""/>
        <dsp:cNvSpPr/>
      </dsp:nvSpPr>
      <dsp:spPr>
        <a:xfrm>
          <a:off x="1452259" y="3631285"/>
          <a:ext cx="1937629" cy="8392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اتکشاف واختراع</a:t>
          </a:r>
          <a:endParaRPr lang="en-US" sz="1800" kern="1200" dirty="0"/>
        </a:p>
      </dsp:txBody>
      <dsp:txXfrm>
        <a:off x="1736018" y="3754188"/>
        <a:ext cx="1370111" cy="593431"/>
      </dsp:txXfrm>
    </dsp:sp>
    <dsp:sp modelId="{E3870AE1-7A29-4F21-B4D8-029D6F7B03ED}">
      <dsp:nvSpPr>
        <dsp:cNvPr id="0" name=""/>
        <dsp:cNvSpPr/>
      </dsp:nvSpPr>
      <dsp:spPr>
        <a:xfrm rot="10094274">
          <a:off x="3368540" y="3071764"/>
          <a:ext cx="715302" cy="11837"/>
        </a:xfrm>
        <a:custGeom>
          <a:avLst/>
          <a:gdLst/>
          <a:ahLst/>
          <a:cxnLst/>
          <a:rect l="0" t="0" r="0" b="0"/>
          <a:pathLst>
            <a:path>
              <a:moveTo>
                <a:pt x="0" y="5918"/>
              </a:moveTo>
              <a:lnTo>
                <a:pt x="715302"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08309" y="3059800"/>
        <a:ext cx="35765" cy="35765"/>
      </dsp:txXfrm>
    </dsp:sp>
    <dsp:sp modelId="{171B34C9-3F9C-4AB3-B3EA-A96C0BDB88B3}">
      <dsp:nvSpPr>
        <dsp:cNvPr id="0" name=""/>
        <dsp:cNvSpPr/>
      </dsp:nvSpPr>
      <dsp:spPr>
        <a:xfrm>
          <a:off x="1484789" y="2876368"/>
          <a:ext cx="1976708" cy="92445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نوآوری وکارآفرینی</a:t>
          </a:r>
          <a:endParaRPr lang="en-US" sz="2200" kern="1200" dirty="0"/>
        </a:p>
      </dsp:txBody>
      <dsp:txXfrm>
        <a:off x="1774271" y="3011751"/>
        <a:ext cx="1397744" cy="653685"/>
      </dsp:txXfrm>
    </dsp:sp>
    <dsp:sp modelId="{496B64F1-E329-4324-B997-9DCB2C00A2C1}">
      <dsp:nvSpPr>
        <dsp:cNvPr id="0" name=""/>
        <dsp:cNvSpPr/>
      </dsp:nvSpPr>
      <dsp:spPr>
        <a:xfrm rot="11259960">
          <a:off x="3512325" y="2625663"/>
          <a:ext cx="550140" cy="11837"/>
        </a:xfrm>
        <a:custGeom>
          <a:avLst/>
          <a:gdLst/>
          <a:ahLst/>
          <a:cxnLst/>
          <a:rect l="0" t="0" r="0" b="0"/>
          <a:pathLst>
            <a:path>
              <a:moveTo>
                <a:pt x="0" y="5918"/>
              </a:moveTo>
              <a:lnTo>
                <a:pt x="550140"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73642" y="2617829"/>
        <a:ext cx="27507" cy="27507"/>
      </dsp:txXfrm>
    </dsp:sp>
    <dsp:sp modelId="{A688D700-115F-4EF7-AF89-FAF2E33BD74D}">
      <dsp:nvSpPr>
        <dsp:cNvPr id="0" name=""/>
        <dsp:cNvSpPr/>
      </dsp:nvSpPr>
      <dsp:spPr>
        <a:xfrm>
          <a:off x="1452253" y="1875126"/>
          <a:ext cx="2091757" cy="11658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نسل میثاقی فردا</a:t>
          </a:r>
          <a:endParaRPr lang="en-US" sz="1800" kern="1200" dirty="0"/>
        </a:p>
      </dsp:txBody>
      <dsp:txXfrm>
        <a:off x="1758584" y="2045859"/>
        <a:ext cx="1479095" cy="824373"/>
      </dsp:txXfrm>
    </dsp:sp>
    <dsp:sp modelId="{72C844A4-742B-4B08-BBA2-DDD1D57CAF34}">
      <dsp:nvSpPr>
        <dsp:cNvPr id="0" name=""/>
        <dsp:cNvSpPr/>
      </dsp:nvSpPr>
      <dsp:spPr>
        <a:xfrm rot="12222450">
          <a:off x="3248873" y="2212838"/>
          <a:ext cx="950066" cy="11837"/>
        </a:xfrm>
        <a:custGeom>
          <a:avLst/>
          <a:gdLst/>
          <a:ahLst/>
          <a:cxnLst/>
          <a:rect l="0" t="0" r="0" b="0"/>
          <a:pathLst>
            <a:path>
              <a:moveTo>
                <a:pt x="0" y="5918"/>
              </a:moveTo>
              <a:lnTo>
                <a:pt x="950066"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00155" y="2195005"/>
        <a:ext cx="47503" cy="47503"/>
      </dsp:txXfrm>
    </dsp:sp>
    <dsp:sp modelId="{730EE919-AAD6-46C1-960C-B46AE5C5DA32}">
      <dsp:nvSpPr>
        <dsp:cNvPr id="0" name=""/>
        <dsp:cNvSpPr/>
      </dsp:nvSpPr>
      <dsp:spPr>
        <a:xfrm>
          <a:off x="1770280" y="1248989"/>
          <a:ext cx="1694203" cy="9677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تمدن میثاقی فردا</a:t>
          </a:r>
          <a:endParaRPr lang="en-US" sz="1800" kern="1200" dirty="0"/>
        </a:p>
      </dsp:txBody>
      <dsp:txXfrm>
        <a:off x="2018390" y="1390709"/>
        <a:ext cx="1197983" cy="684288"/>
      </dsp:txXfrm>
    </dsp:sp>
    <dsp:sp modelId="{16C96AB2-4678-40D9-9CD1-C2775C3575F7}">
      <dsp:nvSpPr>
        <dsp:cNvPr id="0" name=""/>
        <dsp:cNvSpPr/>
      </dsp:nvSpPr>
      <dsp:spPr>
        <a:xfrm rot="13590612">
          <a:off x="3521377" y="1743734"/>
          <a:ext cx="1064158" cy="11837"/>
        </a:xfrm>
        <a:custGeom>
          <a:avLst/>
          <a:gdLst/>
          <a:ahLst/>
          <a:cxnLst/>
          <a:rect l="0" t="0" r="0" b="0"/>
          <a:pathLst>
            <a:path>
              <a:moveTo>
                <a:pt x="0" y="5918"/>
              </a:moveTo>
              <a:lnTo>
                <a:pt x="1064158"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26852" y="1723049"/>
        <a:ext cx="53207" cy="53207"/>
      </dsp:txXfrm>
    </dsp:sp>
    <dsp:sp modelId="{AC555DC4-0268-4630-8264-67C434727A86}">
      <dsp:nvSpPr>
        <dsp:cNvPr id="0" name=""/>
        <dsp:cNvSpPr/>
      </dsp:nvSpPr>
      <dsp:spPr>
        <a:xfrm>
          <a:off x="2448730" y="436575"/>
          <a:ext cx="1658836" cy="9915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رایطه مردم ودولت</a:t>
          </a:r>
          <a:endParaRPr lang="en-US" sz="1800" kern="1200" dirty="0"/>
        </a:p>
      </dsp:txBody>
      <dsp:txXfrm>
        <a:off x="2691661" y="581786"/>
        <a:ext cx="1172974" cy="701144"/>
      </dsp:txXfrm>
    </dsp:sp>
    <dsp:sp modelId="{D7040D17-82C0-4D3A-BA69-CF6B20F637ED}">
      <dsp:nvSpPr>
        <dsp:cNvPr id="0" name=""/>
        <dsp:cNvSpPr/>
      </dsp:nvSpPr>
      <dsp:spPr>
        <a:xfrm rot="15000000">
          <a:off x="3919516" y="1393241"/>
          <a:ext cx="1242948" cy="11837"/>
        </a:xfrm>
        <a:custGeom>
          <a:avLst/>
          <a:gdLst/>
          <a:ahLst/>
          <a:cxnLst/>
          <a:rect l="0" t="0" r="0" b="0"/>
          <a:pathLst>
            <a:path>
              <a:moveTo>
                <a:pt x="0" y="5918"/>
              </a:moveTo>
              <a:lnTo>
                <a:pt x="1242948" y="59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09916" y="1368086"/>
        <a:ext cx="62147" cy="62147"/>
      </dsp:txXfrm>
    </dsp:sp>
    <dsp:sp modelId="{8CE53AB1-8202-4990-8883-321AE612ACF3}">
      <dsp:nvSpPr>
        <dsp:cNvPr id="0" name=""/>
        <dsp:cNvSpPr/>
      </dsp:nvSpPr>
      <dsp:spPr>
        <a:xfrm>
          <a:off x="3614326" y="83370"/>
          <a:ext cx="1165339" cy="7413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سیستم های اجتماعی</a:t>
          </a:r>
          <a:endParaRPr lang="en-US" sz="1800" kern="1200" dirty="0"/>
        </a:p>
      </dsp:txBody>
      <dsp:txXfrm>
        <a:off x="3784986" y="191938"/>
        <a:ext cx="824019" cy="524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4D52A-CC7B-40B9-8D27-6FD216E345B9}">
      <dsp:nvSpPr>
        <dsp:cNvPr id="0" name=""/>
        <dsp:cNvSpPr/>
      </dsp:nvSpPr>
      <dsp:spPr>
        <a:xfrm>
          <a:off x="7886650" y="2394857"/>
          <a:ext cx="91440" cy="356396"/>
        </a:xfrm>
        <a:custGeom>
          <a:avLst/>
          <a:gdLst/>
          <a:ahLst/>
          <a:cxnLst/>
          <a:rect l="0" t="0" r="0" b="0"/>
          <a:pathLst>
            <a:path>
              <a:moveTo>
                <a:pt x="45720" y="0"/>
              </a:moveTo>
              <a:lnTo>
                <a:pt x="45720" y="3563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ACC54-7B5F-4C0F-A5C3-6B787561B3B9}">
      <dsp:nvSpPr>
        <dsp:cNvPr id="0" name=""/>
        <dsp:cNvSpPr/>
      </dsp:nvSpPr>
      <dsp:spPr>
        <a:xfrm>
          <a:off x="5094546" y="1287990"/>
          <a:ext cx="2837824" cy="328717"/>
        </a:xfrm>
        <a:custGeom>
          <a:avLst/>
          <a:gdLst/>
          <a:ahLst/>
          <a:cxnLst/>
          <a:rect l="0" t="0" r="0" b="0"/>
          <a:pathLst>
            <a:path>
              <a:moveTo>
                <a:pt x="0" y="0"/>
              </a:moveTo>
              <a:lnTo>
                <a:pt x="0" y="215195"/>
              </a:lnTo>
              <a:lnTo>
                <a:pt x="2837824" y="215195"/>
              </a:lnTo>
              <a:lnTo>
                <a:pt x="2837824" y="3287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6CDE0-1E98-4975-86B0-B13B6E4A905E}">
      <dsp:nvSpPr>
        <dsp:cNvPr id="0" name=""/>
        <dsp:cNvSpPr/>
      </dsp:nvSpPr>
      <dsp:spPr>
        <a:xfrm>
          <a:off x="3028389" y="2575566"/>
          <a:ext cx="1415154" cy="356396"/>
        </a:xfrm>
        <a:custGeom>
          <a:avLst/>
          <a:gdLst/>
          <a:ahLst/>
          <a:cxnLst/>
          <a:rect l="0" t="0" r="0" b="0"/>
          <a:pathLst>
            <a:path>
              <a:moveTo>
                <a:pt x="0" y="0"/>
              </a:moveTo>
              <a:lnTo>
                <a:pt x="0" y="242873"/>
              </a:lnTo>
              <a:lnTo>
                <a:pt x="1415154" y="242873"/>
              </a:lnTo>
              <a:lnTo>
                <a:pt x="1415154" y="3563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AED45-AAC6-4CBF-8913-1E43064CD129}">
      <dsp:nvSpPr>
        <dsp:cNvPr id="0" name=""/>
        <dsp:cNvSpPr/>
      </dsp:nvSpPr>
      <dsp:spPr>
        <a:xfrm>
          <a:off x="1396093" y="2575566"/>
          <a:ext cx="1632295" cy="356396"/>
        </a:xfrm>
        <a:custGeom>
          <a:avLst/>
          <a:gdLst/>
          <a:ahLst/>
          <a:cxnLst/>
          <a:rect l="0" t="0" r="0" b="0"/>
          <a:pathLst>
            <a:path>
              <a:moveTo>
                <a:pt x="1632295" y="0"/>
              </a:moveTo>
              <a:lnTo>
                <a:pt x="1632295" y="242873"/>
              </a:lnTo>
              <a:lnTo>
                <a:pt x="0" y="242873"/>
              </a:lnTo>
              <a:lnTo>
                <a:pt x="0" y="3563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7F806-82D7-4587-82C8-CB824716F178}">
      <dsp:nvSpPr>
        <dsp:cNvPr id="0" name=""/>
        <dsp:cNvSpPr/>
      </dsp:nvSpPr>
      <dsp:spPr>
        <a:xfrm>
          <a:off x="3028389" y="1287990"/>
          <a:ext cx="2066157" cy="328717"/>
        </a:xfrm>
        <a:custGeom>
          <a:avLst/>
          <a:gdLst/>
          <a:ahLst/>
          <a:cxnLst/>
          <a:rect l="0" t="0" r="0" b="0"/>
          <a:pathLst>
            <a:path>
              <a:moveTo>
                <a:pt x="2066157" y="0"/>
              </a:moveTo>
              <a:lnTo>
                <a:pt x="2066157" y="215195"/>
              </a:lnTo>
              <a:lnTo>
                <a:pt x="0" y="215195"/>
              </a:lnTo>
              <a:lnTo>
                <a:pt x="0" y="3287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D11870-C378-4F07-8EE5-49FEC847F9FB}">
      <dsp:nvSpPr>
        <dsp:cNvPr id="0" name=""/>
        <dsp:cNvSpPr/>
      </dsp:nvSpPr>
      <dsp:spPr>
        <a:xfrm>
          <a:off x="3417364" y="28913"/>
          <a:ext cx="3354363" cy="12590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C8BD1-B1E1-4B39-B5D0-0D9395B1438A}">
      <dsp:nvSpPr>
        <dsp:cNvPr id="0" name=""/>
        <dsp:cNvSpPr/>
      </dsp:nvSpPr>
      <dsp:spPr>
        <a:xfrm>
          <a:off x="3553524" y="158264"/>
          <a:ext cx="3354363" cy="12590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Proof of company</a:t>
          </a:r>
          <a:r>
            <a:rPr lang="fa-IR" sz="3200" kern="1200" dirty="0" smtClean="0"/>
            <a:t>)</a:t>
          </a:r>
          <a:r>
            <a:rPr lang="en-US" sz="3200" kern="1200" dirty="0" smtClean="0"/>
            <a:t>POC)</a:t>
          </a:r>
          <a:endParaRPr lang="en-US" sz="3200" kern="1200" dirty="0"/>
        </a:p>
      </dsp:txBody>
      <dsp:txXfrm>
        <a:off x="3590401" y="195141"/>
        <a:ext cx="3280609" cy="1185322"/>
      </dsp:txXfrm>
    </dsp:sp>
    <dsp:sp modelId="{81A0AB84-BE0C-4198-9118-7DFED2DBDB6D}">
      <dsp:nvSpPr>
        <dsp:cNvPr id="0" name=""/>
        <dsp:cNvSpPr/>
      </dsp:nvSpPr>
      <dsp:spPr>
        <a:xfrm>
          <a:off x="1360465" y="1616707"/>
          <a:ext cx="3335846" cy="9588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D80BB-AA89-426D-B465-CAAF8632D06F}">
      <dsp:nvSpPr>
        <dsp:cNvPr id="0" name=""/>
        <dsp:cNvSpPr/>
      </dsp:nvSpPr>
      <dsp:spPr>
        <a:xfrm>
          <a:off x="1496624" y="1746058"/>
          <a:ext cx="3335846" cy="9588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Proof of</a:t>
          </a:r>
        </a:p>
        <a:p>
          <a:pPr lvl="0" algn="ctr" defTabSz="1422400">
            <a:lnSpc>
              <a:spcPct val="90000"/>
            </a:lnSpc>
            <a:spcBef>
              <a:spcPct val="0"/>
            </a:spcBef>
            <a:spcAft>
              <a:spcPct val="35000"/>
            </a:spcAft>
          </a:pPr>
          <a:r>
            <a:rPr lang="en-US" sz="3200" kern="1200" dirty="0" smtClean="0"/>
            <a:t>Concept(POCT)</a:t>
          </a:r>
          <a:endParaRPr lang="en-US" sz="3200" kern="1200" dirty="0"/>
        </a:p>
      </dsp:txBody>
      <dsp:txXfrm>
        <a:off x="1524708" y="1774142"/>
        <a:ext cx="3279678" cy="902691"/>
      </dsp:txXfrm>
    </dsp:sp>
    <dsp:sp modelId="{68894E7D-4D4A-4F14-AE9C-6A7C7543E2B2}">
      <dsp:nvSpPr>
        <dsp:cNvPr id="0" name=""/>
        <dsp:cNvSpPr/>
      </dsp:nvSpPr>
      <dsp:spPr>
        <a:xfrm>
          <a:off x="117098" y="2931963"/>
          <a:ext cx="2557991" cy="15035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8723D9-D5DF-45AD-928A-E9EEC67FDA99}">
      <dsp:nvSpPr>
        <dsp:cNvPr id="0" name=""/>
        <dsp:cNvSpPr/>
      </dsp:nvSpPr>
      <dsp:spPr>
        <a:xfrm>
          <a:off x="253257" y="3061314"/>
          <a:ext cx="2557991" cy="15035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Meaning &amp; Understanding</a:t>
          </a:r>
          <a:endParaRPr lang="en-US" sz="2800" kern="1200" dirty="0"/>
        </a:p>
      </dsp:txBody>
      <dsp:txXfrm>
        <a:off x="297293" y="3105350"/>
        <a:ext cx="2469919" cy="1415444"/>
      </dsp:txXfrm>
    </dsp:sp>
    <dsp:sp modelId="{F47C76BF-0C9A-48B1-BBAD-E481435D88D8}">
      <dsp:nvSpPr>
        <dsp:cNvPr id="0" name=""/>
        <dsp:cNvSpPr/>
      </dsp:nvSpPr>
      <dsp:spPr>
        <a:xfrm>
          <a:off x="2947407" y="2931963"/>
          <a:ext cx="2992272" cy="13842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F182E-7652-4EA4-BB03-F5EDA5E06D15}">
      <dsp:nvSpPr>
        <dsp:cNvPr id="0" name=""/>
        <dsp:cNvSpPr/>
      </dsp:nvSpPr>
      <dsp:spPr>
        <a:xfrm>
          <a:off x="3083567" y="3061314"/>
          <a:ext cx="2992272" cy="138425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Identity &amp;</a:t>
          </a:r>
        </a:p>
        <a:p>
          <a:pPr lvl="0" algn="ctr" defTabSz="1244600">
            <a:lnSpc>
              <a:spcPct val="90000"/>
            </a:lnSpc>
            <a:spcBef>
              <a:spcPct val="0"/>
            </a:spcBef>
            <a:spcAft>
              <a:spcPct val="35000"/>
            </a:spcAft>
          </a:pPr>
          <a:r>
            <a:rPr lang="en-US" sz="2800" kern="1200" dirty="0" smtClean="0"/>
            <a:t>Conditions( nature- essence) </a:t>
          </a:r>
          <a:endParaRPr lang="en-US" sz="2800" kern="1200" dirty="0"/>
        </a:p>
      </dsp:txBody>
      <dsp:txXfrm>
        <a:off x="3124111" y="3101858"/>
        <a:ext cx="2911184" cy="1303169"/>
      </dsp:txXfrm>
    </dsp:sp>
    <dsp:sp modelId="{83A0A327-86A4-4DD7-BAD9-3695DE0196E7}">
      <dsp:nvSpPr>
        <dsp:cNvPr id="0" name=""/>
        <dsp:cNvSpPr/>
      </dsp:nvSpPr>
      <dsp:spPr>
        <a:xfrm>
          <a:off x="6445725" y="1616707"/>
          <a:ext cx="2973290" cy="7781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C3FB0-2A48-4884-8E1F-E426429033F2}">
      <dsp:nvSpPr>
        <dsp:cNvPr id="0" name=""/>
        <dsp:cNvSpPr/>
      </dsp:nvSpPr>
      <dsp:spPr>
        <a:xfrm>
          <a:off x="6581884" y="1746058"/>
          <a:ext cx="2973290" cy="77814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Proof of covenant(POCV)</a:t>
          </a:r>
          <a:endParaRPr lang="en-US" sz="3200" kern="1200" dirty="0"/>
        </a:p>
      </dsp:txBody>
      <dsp:txXfrm>
        <a:off x="6604675" y="1768849"/>
        <a:ext cx="2927708" cy="732567"/>
      </dsp:txXfrm>
    </dsp:sp>
    <dsp:sp modelId="{C1DC4752-041B-4E47-9542-4A6E31AADE31}">
      <dsp:nvSpPr>
        <dsp:cNvPr id="0" name=""/>
        <dsp:cNvSpPr/>
      </dsp:nvSpPr>
      <dsp:spPr>
        <a:xfrm>
          <a:off x="6211998" y="2751253"/>
          <a:ext cx="3440743" cy="19874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2073C-D353-4428-9763-0860BF3F686B}">
      <dsp:nvSpPr>
        <dsp:cNvPr id="0" name=""/>
        <dsp:cNvSpPr/>
      </dsp:nvSpPr>
      <dsp:spPr>
        <a:xfrm>
          <a:off x="6348157" y="2880604"/>
          <a:ext cx="3440743" cy="19874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1- Technology(POT)</a:t>
          </a:r>
        </a:p>
        <a:p>
          <a:pPr lvl="0" algn="l" defTabSz="1244600">
            <a:lnSpc>
              <a:spcPct val="90000"/>
            </a:lnSpc>
            <a:spcBef>
              <a:spcPct val="0"/>
            </a:spcBef>
            <a:spcAft>
              <a:spcPct val="35000"/>
            </a:spcAft>
          </a:pPr>
          <a:r>
            <a:rPr lang="en-US" sz="2800" kern="1200" dirty="0" smtClean="0"/>
            <a:t>2-Fund(POF)   </a:t>
          </a:r>
        </a:p>
        <a:p>
          <a:pPr lvl="0" algn="l" defTabSz="1244600">
            <a:lnSpc>
              <a:spcPct val="90000"/>
            </a:lnSpc>
            <a:spcBef>
              <a:spcPct val="0"/>
            </a:spcBef>
            <a:spcAft>
              <a:spcPct val="35000"/>
            </a:spcAft>
          </a:pPr>
          <a:r>
            <a:rPr lang="en-US" sz="2800" kern="1200" dirty="0" smtClean="0"/>
            <a:t>3- Market(POM)</a:t>
          </a:r>
          <a:endParaRPr lang="en-US" sz="2800" kern="1200" dirty="0"/>
        </a:p>
      </dsp:txBody>
      <dsp:txXfrm>
        <a:off x="6406367" y="2938814"/>
        <a:ext cx="3324323" cy="1871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DF810-5562-4D1B-AACD-8C50DAC5C920}">
      <dsp:nvSpPr>
        <dsp:cNvPr id="0" name=""/>
        <dsp:cNvSpPr/>
      </dsp:nvSpPr>
      <dsp:spPr>
        <a:xfrm rot="5400000">
          <a:off x="257989" y="1119525"/>
          <a:ext cx="1750902"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5FF3C-D659-43F7-8832-0C7F42B2887C}">
      <dsp:nvSpPr>
        <dsp:cNvPr id="0" name=""/>
        <dsp:cNvSpPr/>
      </dsp:nvSpPr>
      <dsp:spPr>
        <a:xfrm>
          <a:off x="659996" y="959"/>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How do</a:t>
          </a:r>
        </a:p>
        <a:p>
          <a:pPr lvl="0" algn="ctr" defTabSz="1422400">
            <a:lnSpc>
              <a:spcPct val="90000"/>
            </a:lnSpc>
            <a:spcBef>
              <a:spcPct val="0"/>
            </a:spcBef>
            <a:spcAft>
              <a:spcPct val="35000"/>
            </a:spcAft>
          </a:pPr>
          <a:r>
            <a:rPr lang="en-US" sz="3200" kern="1200" dirty="0" smtClean="0"/>
            <a:t>We think</a:t>
          </a:r>
          <a:endParaRPr lang="en-US" sz="3200" kern="1200" dirty="0"/>
        </a:p>
      </dsp:txBody>
      <dsp:txXfrm>
        <a:off x="701221" y="42184"/>
        <a:ext cx="2263453" cy="1325091"/>
      </dsp:txXfrm>
    </dsp:sp>
    <dsp:sp modelId="{7FB12F4D-5C89-494B-9EC2-078C7F7B59F6}">
      <dsp:nvSpPr>
        <dsp:cNvPr id="0" name=""/>
        <dsp:cNvSpPr/>
      </dsp:nvSpPr>
      <dsp:spPr>
        <a:xfrm rot="5400000">
          <a:off x="257989" y="2878953"/>
          <a:ext cx="1750902"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6D38C5-CCE1-41C1-960E-9118AB2BD36D}">
      <dsp:nvSpPr>
        <dsp:cNvPr id="0" name=""/>
        <dsp:cNvSpPr/>
      </dsp:nvSpPr>
      <dsp:spPr>
        <a:xfrm>
          <a:off x="659996" y="1760386"/>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Theory</a:t>
          </a:r>
          <a:endParaRPr lang="en-US" sz="4000" kern="1200" dirty="0"/>
        </a:p>
      </dsp:txBody>
      <dsp:txXfrm>
        <a:off x="701221" y="1801611"/>
        <a:ext cx="2263453" cy="1325091"/>
      </dsp:txXfrm>
    </dsp:sp>
    <dsp:sp modelId="{8B4FA4A3-8A7C-4124-B4C6-3BA972B4F541}">
      <dsp:nvSpPr>
        <dsp:cNvPr id="0" name=""/>
        <dsp:cNvSpPr/>
      </dsp:nvSpPr>
      <dsp:spPr>
        <a:xfrm>
          <a:off x="1137702" y="3758667"/>
          <a:ext cx="3111526"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5509D0-0A3C-4A19-A62D-69E1CE7D9D2B}">
      <dsp:nvSpPr>
        <dsp:cNvPr id="0" name=""/>
        <dsp:cNvSpPr/>
      </dsp:nvSpPr>
      <dsp:spPr>
        <a:xfrm>
          <a:off x="659996" y="3519813"/>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science</a:t>
          </a:r>
          <a:endParaRPr lang="en-US" sz="4000" kern="1200" dirty="0"/>
        </a:p>
      </dsp:txBody>
      <dsp:txXfrm>
        <a:off x="701221" y="3561038"/>
        <a:ext cx="2263453" cy="1325091"/>
      </dsp:txXfrm>
    </dsp:sp>
    <dsp:sp modelId="{AAE014B9-5D21-4CC4-844F-388256AED3A8}">
      <dsp:nvSpPr>
        <dsp:cNvPr id="0" name=""/>
        <dsp:cNvSpPr/>
      </dsp:nvSpPr>
      <dsp:spPr>
        <a:xfrm rot="16200000">
          <a:off x="3378040" y="2878953"/>
          <a:ext cx="1750902"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FBD2C-F226-4C89-86CE-2532F3ACDE52}">
      <dsp:nvSpPr>
        <dsp:cNvPr id="0" name=""/>
        <dsp:cNvSpPr/>
      </dsp:nvSpPr>
      <dsp:spPr>
        <a:xfrm>
          <a:off x="3780048" y="3519813"/>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Knowledge </a:t>
          </a:r>
          <a:endParaRPr lang="en-US" sz="3200" kern="1200" dirty="0"/>
        </a:p>
      </dsp:txBody>
      <dsp:txXfrm>
        <a:off x="3821273" y="3561038"/>
        <a:ext cx="2263453" cy="1325091"/>
      </dsp:txXfrm>
    </dsp:sp>
    <dsp:sp modelId="{3BF490CC-6B09-4852-83ED-F7D26B849C44}">
      <dsp:nvSpPr>
        <dsp:cNvPr id="0" name=""/>
        <dsp:cNvSpPr/>
      </dsp:nvSpPr>
      <dsp:spPr>
        <a:xfrm rot="16200000">
          <a:off x="3378040" y="1119525"/>
          <a:ext cx="1750902"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1F73B-BBA2-47FC-B992-DC7B85DAF019}">
      <dsp:nvSpPr>
        <dsp:cNvPr id="0" name=""/>
        <dsp:cNvSpPr/>
      </dsp:nvSpPr>
      <dsp:spPr>
        <a:xfrm>
          <a:off x="3780048" y="1760386"/>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Into</a:t>
          </a:r>
          <a:r>
            <a:rPr lang="en-US" sz="3200" kern="1200" dirty="0" smtClean="0"/>
            <a:t> </a:t>
          </a:r>
          <a:endParaRPr lang="en-US" sz="3200" kern="1200" dirty="0"/>
        </a:p>
      </dsp:txBody>
      <dsp:txXfrm>
        <a:off x="3821273" y="1801611"/>
        <a:ext cx="2263453" cy="1325091"/>
      </dsp:txXfrm>
    </dsp:sp>
    <dsp:sp modelId="{78E21A6B-92A9-4292-A2F3-9E24FD9783D9}">
      <dsp:nvSpPr>
        <dsp:cNvPr id="0" name=""/>
        <dsp:cNvSpPr/>
      </dsp:nvSpPr>
      <dsp:spPr>
        <a:xfrm>
          <a:off x="4257754" y="239812"/>
          <a:ext cx="3111526"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A89199-5E0E-41AD-BEA5-CD3B73862C58}">
      <dsp:nvSpPr>
        <dsp:cNvPr id="0" name=""/>
        <dsp:cNvSpPr/>
      </dsp:nvSpPr>
      <dsp:spPr>
        <a:xfrm>
          <a:off x="3780048" y="959"/>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Proof of</a:t>
          </a:r>
        </a:p>
        <a:p>
          <a:pPr lvl="0" algn="ctr" defTabSz="1600200">
            <a:lnSpc>
              <a:spcPct val="90000"/>
            </a:lnSpc>
            <a:spcBef>
              <a:spcPct val="0"/>
            </a:spcBef>
            <a:spcAft>
              <a:spcPct val="35000"/>
            </a:spcAft>
          </a:pPr>
          <a:r>
            <a:rPr lang="en-US" sz="3600" kern="1200" dirty="0" smtClean="0"/>
            <a:t>company</a:t>
          </a:r>
          <a:endParaRPr lang="en-US" sz="3600" kern="1200" dirty="0"/>
        </a:p>
      </dsp:txBody>
      <dsp:txXfrm>
        <a:off x="3821273" y="42184"/>
        <a:ext cx="2263453" cy="1325091"/>
      </dsp:txXfrm>
    </dsp:sp>
    <dsp:sp modelId="{C6B103B9-D6D2-476D-9F1C-69109F34DB21}">
      <dsp:nvSpPr>
        <dsp:cNvPr id="0" name=""/>
        <dsp:cNvSpPr/>
      </dsp:nvSpPr>
      <dsp:spPr>
        <a:xfrm rot="5400000">
          <a:off x="6498092" y="1119525"/>
          <a:ext cx="1750902"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A68218-D8EC-4C4C-A6E1-03BD5FC03981}">
      <dsp:nvSpPr>
        <dsp:cNvPr id="0" name=""/>
        <dsp:cNvSpPr/>
      </dsp:nvSpPr>
      <dsp:spPr>
        <a:xfrm>
          <a:off x="6900099" y="959"/>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How do</a:t>
          </a:r>
        </a:p>
        <a:p>
          <a:pPr lvl="0" algn="ctr" defTabSz="1600200">
            <a:lnSpc>
              <a:spcPct val="90000"/>
            </a:lnSpc>
            <a:spcBef>
              <a:spcPct val="0"/>
            </a:spcBef>
            <a:spcAft>
              <a:spcPct val="35000"/>
            </a:spcAft>
          </a:pPr>
          <a:r>
            <a:rPr lang="en-US" sz="3600" kern="1200" dirty="0" smtClean="0"/>
            <a:t>We act</a:t>
          </a:r>
          <a:endParaRPr lang="en-US" sz="3600" kern="1200" dirty="0"/>
        </a:p>
      </dsp:txBody>
      <dsp:txXfrm>
        <a:off x="6941324" y="42184"/>
        <a:ext cx="2263453" cy="1325091"/>
      </dsp:txXfrm>
    </dsp:sp>
    <dsp:sp modelId="{6C50EDBF-D07D-4A47-AFE7-B91B896927EF}">
      <dsp:nvSpPr>
        <dsp:cNvPr id="0" name=""/>
        <dsp:cNvSpPr/>
      </dsp:nvSpPr>
      <dsp:spPr>
        <a:xfrm rot="5400000">
          <a:off x="6498092" y="2878953"/>
          <a:ext cx="1750902" cy="21113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74B008-98B2-421C-9D48-CEAA7F1655F5}">
      <dsp:nvSpPr>
        <dsp:cNvPr id="0" name=""/>
        <dsp:cNvSpPr/>
      </dsp:nvSpPr>
      <dsp:spPr>
        <a:xfrm>
          <a:off x="6900099" y="1760386"/>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Practice </a:t>
          </a:r>
          <a:endParaRPr lang="en-US" sz="4000" kern="1200" dirty="0"/>
        </a:p>
      </dsp:txBody>
      <dsp:txXfrm>
        <a:off x="6941324" y="1801611"/>
        <a:ext cx="2263453" cy="1325091"/>
      </dsp:txXfrm>
    </dsp:sp>
    <dsp:sp modelId="{50EC068B-4825-4D54-9D31-D2E3B7D0A210}">
      <dsp:nvSpPr>
        <dsp:cNvPr id="0" name=""/>
        <dsp:cNvSpPr/>
      </dsp:nvSpPr>
      <dsp:spPr>
        <a:xfrm>
          <a:off x="6900099" y="3519813"/>
          <a:ext cx="2345903" cy="1407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Technology</a:t>
          </a:r>
          <a:endParaRPr lang="en-US" sz="3200" kern="1200" dirty="0"/>
        </a:p>
      </dsp:txBody>
      <dsp:txXfrm>
        <a:off x="6941324" y="3561038"/>
        <a:ext cx="2263453" cy="1325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0095C-538F-4475-B8BF-84D6808C3AB9}">
      <dsp:nvSpPr>
        <dsp:cNvPr id="0" name=""/>
        <dsp:cNvSpPr/>
      </dsp:nvSpPr>
      <dsp:spPr>
        <a:xfrm>
          <a:off x="3482339" y="61277"/>
          <a:ext cx="2941320" cy="29413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Technology</a:t>
          </a:r>
        </a:p>
        <a:p>
          <a:pPr lvl="0" algn="ctr" defTabSz="1600200">
            <a:lnSpc>
              <a:spcPct val="90000"/>
            </a:lnSpc>
            <a:spcBef>
              <a:spcPct val="0"/>
            </a:spcBef>
            <a:spcAft>
              <a:spcPct val="35000"/>
            </a:spcAft>
          </a:pPr>
          <a:r>
            <a:rPr lang="en-US" sz="3600" kern="1200" dirty="0" smtClean="0"/>
            <a:t>POT</a:t>
          </a:r>
          <a:endParaRPr lang="en-US" sz="3600" kern="1200" dirty="0"/>
        </a:p>
      </dsp:txBody>
      <dsp:txXfrm>
        <a:off x="3874516" y="576008"/>
        <a:ext cx="2156968" cy="1323594"/>
      </dsp:txXfrm>
    </dsp:sp>
    <dsp:sp modelId="{088C8CB0-0F8D-41B9-81AF-7B4BDBDA6899}">
      <dsp:nvSpPr>
        <dsp:cNvPr id="0" name=""/>
        <dsp:cNvSpPr/>
      </dsp:nvSpPr>
      <dsp:spPr>
        <a:xfrm>
          <a:off x="4543666" y="1899602"/>
          <a:ext cx="2941320" cy="29413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t>Market</a:t>
          </a:r>
        </a:p>
        <a:p>
          <a:pPr lvl="0" algn="ctr" defTabSz="1778000">
            <a:lnSpc>
              <a:spcPct val="90000"/>
            </a:lnSpc>
            <a:spcBef>
              <a:spcPct val="0"/>
            </a:spcBef>
            <a:spcAft>
              <a:spcPct val="35000"/>
            </a:spcAft>
          </a:pPr>
          <a:r>
            <a:rPr lang="en-US" sz="4000" kern="1200" dirty="0" smtClean="0"/>
            <a:t>POM</a:t>
          </a:r>
          <a:endParaRPr lang="en-US" sz="4000" kern="1200" dirty="0"/>
        </a:p>
      </dsp:txBody>
      <dsp:txXfrm>
        <a:off x="5443220" y="2659443"/>
        <a:ext cx="1764792" cy="1617726"/>
      </dsp:txXfrm>
    </dsp:sp>
    <dsp:sp modelId="{A6662663-2525-4178-860E-556C41E1517A}">
      <dsp:nvSpPr>
        <dsp:cNvPr id="0" name=""/>
        <dsp:cNvSpPr/>
      </dsp:nvSpPr>
      <dsp:spPr>
        <a:xfrm>
          <a:off x="2421013" y="1899602"/>
          <a:ext cx="2941320" cy="29413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FUND</a:t>
          </a:r>
        </a:p>
        <a:p>
          <a:pPr lvl="0" algn="ctr" defTabSz="1600200">
            <a:lnSpc>
              <a:spcPct val="90000"/>
            </a:lnSpc>
            <a:spcBef>
              <a:spcPct val="0"/>
            </a:spcBef>
            <a:spcAft>
              <a:spcPct val="35000"/>
            </a:spcAft>
          </a:pPr>
          <a:r>
            <a:rPr lang="en-US" sz="3600" kern="1200" dirty="0" smtClean="0"/>
            <a:t>POF</a:t>
          </a:r>
          <a:endParaRPr lang="en-US" sz="3600" kern="1200" dirty="0"/>
        </a:p>
      </dsp:txBody>
      <dsp:txXfrm>
        <a:off x="2697988" y="2659443"/>
        <a:ext cx="1764792" cy="1617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52558-E8D2-431A-A838-A7B754536577}">
      <dsp:nvSpPr>
        <dsp:cNvPr id="0" name=""/>
        <dsp:cNvSpPr/>
      </dsp:nvSpPr>
      <dsp:spPr>
        <a:xfrm>
          <a:off x="2703895" y="1300766"/>
          <a:ext cx="4321894" cy="12806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Meaning &amp; Understanding</a:t>
          </a:r>
          <a:endParaRPr lang="en-US" sz="3600" kern="1200" dirty="0"/>
        </a:p>
      </dsp:txBody>
      <dsp:txXfrm>
        <a:off x="2766413" y="1363284"/>
        <a:ext cx="4196858" cy="1155660"/>
      </dsp:txXfrm>
    </dsp:sp>
    <dsp:sp modelId="{AB14A47E-3C9E-48E5-BB3C-0E12B3B58CAC}">
      <dsp:nvSpPr>
        <dsp:cNvPr id="0" name=""/>
        <dsp:cNvSpPr/>
      </dsp:nvSpPr>
      <dsp:spPr>
        <a:xfrm rot="16165908">
          <a:off x="4736870" y="1180345"/>
          <a:ext cx="240855" cy="0"/>
        </a:xfrm>
        <a:custGeom>
          <a:avLst/>
          <a:gdLst/>
          <a:ahLst/>
          <a:cxnLst/>
          <a:rect l="0" t="0" r="0" b="0"/>
          <a:pathLst>
            <a:path>
              <a:moveTo>
                <a:pt x="0" y="0"/>
              </a:moveTo>
              <a:lnTo>
                <a:pt x="24085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C4C24-703F-46F2-9D3F-9E043A941ADB}">
      <dsp:nvSpPr>
        <dsp:cNvPr id="0" name=""/>
        <dsp:cNvSpPr/>
      </dsp:nvSpPr>
      <dsp:spPr>
        <a:xfrm>
          <a:off x="3432576" y="223788"/>
          <a:ext cx="2838762" cy="836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Proof of</a:t>
          </a:r>
        </a:p>
        <a:p>
          <a:pPr lvl="0" algn="ctr" defTabSz="1244600">
            <a:lnSpc>
              <a:spcPct val="90000"/>
            </a:lnSpc>
            <a:spcBef>
              <a:spcPct val="0"/>
            </a:spcBef>
            <a:spcAft>
              <a:spcPct val="35000"/>
            </a:spcAft>
          </a:pPr>
          <a:r>
            <a:rPr lang="en-US" sz="2800" kern="1200" dirty="0" smtClean="0"/>
            <a:t>Concept(POCT)</a:t>
          </a:r>
          <a:endParaRPr lang="en-US" sz="2800" kern="1200" dirty="0"/>
        </a:p>
      </dsp:txBody>
      <dsp:txXfrm>
        <a:off x="3473393" y="264605"/>
        <a:ext cx="2757128" cy="754501"/>
      </dsp:txXfrm>
    </dsp:sp>
    <dsp:sp modelId="{4381703B-6F7F-4D63-9E2F-C528EDB92CFE}">
      <dsp:nvSpPr>
        <dsp:cNvPr id="0" name=""/>
        <dsp:cNvSpPr/>
      </dsp:nvSpPr>
      <dsp:spPr>
        <a:xfrm rot="2624570">
          <a:off x="5429861" y="2840708"/>
          <a:ext cx="749887" cy="0"/>
        </a:xfrm>
        <a:custGeom>
          <a:avLst/>
          <a:gdLst/>
          <a:ahLst/>
          <a:cxnLst/>
          <a:rect l="0" t="0" r="0" b="0"/>
          <a:pathLst>
            <a:path>
              <a:moveTo>
                <a:pt x="0" y="0"/>
              </a:moveTo>
              <a:lnTo>
                <a:pt x="74988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69F8-6982-44C5-A68C-B94327A65737}">
      <dsp:nvSpPr>
        <dsp:cNvPr id="0" name=""/>
        <dsp:cNvSpPr/>
      </dsp:nvSpPr>
      <dsp:spPr>
        <a:xfrm>
          <a:off x="4974549" y="3099952"/>
          <a:ext cx="3075923" cy="836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Hermeneuti</a:t>
          </a:r>
          <a:r>
            <a:rPr lang="en-US" sz="2800" kern="1200" dirty="0" smtClean="0"/>
            <a:t>c </a:t>
          </a:r>
          <a:endParaRPr lang="en-US" sz="2800" kern="1200" dirty="0"/>
        </a:p>
      </dsp:txBody>
      <dsp:txXfrm>
        <a:off x="5015366" y="3140769"/>
        <a:ext cx="2994289" cy="754501"/>
      </dsp:txXfrm>
    </dsp:sp>
    <dsp:sp modelId="{6B2A177B-059F-4E53-B960-CCBB7B76CD56}">
      <dsp:nvSpPr>
        <dsp:cNvPr id="0" name=""/>
        <dsp:cNvSpPr/>
      </dsp:nvSpPr>
      <dsp:spPr>
        <a:xfrm rot="8202070">
          <a:off x="3532162" y="2840708"/>
          <a:ext cx="756031" cy="0"/>
        </a:xfrm>
        <a:custGeom>
          <a:avLst/>
          <a:gdLst/>
          <a:ahLst/>
          <a:cxnLst/>
          <a:rect l="0" t="0" r="0" b="0"/>
          <a:pathLst>
            <a:path>
              <a:moveTo>
                <a:pt x="0" y="0"/>
              </a:moveTo>
              <a:lnTo>
                <a:pt x="75603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3B19D-EE6E-404B-8E0E-999BB60D188F}">
      <dsp:nvSpPr>
        <dsp:cNvPr id="0" name=""/>
        <dsp:cNvSpPr/>
      </dsp:nvSpPr>
      <dsp:spPr>
        <a:xfrm>
          <a:off x="1855526" y="3099952"/>
          <a:ext cx="2671752" cy="836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Encyclopedia</a:t>
          </a:r>
          <a:r>
            <a:rPr lang="en-US" sz="2800" kern="1200" baseline="0" dirty="0" smtClean="0"/>
            <a:t> </a:t>
          </a:r>
          <a:endParaRPr lang="en-US" sz="2800" kern="1200" dirty="0"/>
        </a:p>
      </dsp:txBody>
      <dsp:txXfrm>
        <a:off x="1896343" y="3140769"/>
        <a:ext cx="2590118" cy="754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CDCA5-4D5B-4ACB-A9D0-F56B412DA702}">
      <dsp:nvSpPr>
        <dsp:cNvPr id="0" name=""/>
        <dsp:cNvSpPr/>
      </dsp:nvSpPr>
      <dsp:spPr>
        <a:xfrm>
          <a:off x="3180234" y="1454419"/>
          <a:ext cx="3791797" cy="15252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Identity &amp;conditions</a:t>
          </a:r>
        </a:p>
        <a:p>
          <a:pPr lvl="0" algn="ctr" defTabSz="1511300">
            <a:lnSpc>
              <a:spcPct val="90000"/>
            </a:lnSpc>
            <a:spcBef>
              <a:spcPct val="0"/>
            </a:spcBef>
            <a:spcAft>
              <a:spcPct val="35000"/>
            </a:spcAft>
          </a:pPr>
          <a:r>
            <a:rPr lang="en-US" sz="3400" kern="1200" dirty="0" smtClean="0"/>
            <a:t>(nature &amp; essence)  </a:t>
          </a:r>
          <a:endParaRPr lang="en-US" sz="3400" kern="1200" dirty="0"/>
        </a:p>
      </dsp:txBody>
      <dsp:txXfrm>
        <a:off x="3254692" y="1528877"/>
        <a:ext cx="3642881" cy="1376358"/>
      </dsp:txXfrm>
    </dsp:sp>
    <dsp:sp modelId="{09E7767A-8633-4C54-BAEC-7CF827C0E171}">
      <dsp:nvSpPr>
        <dsp:cNvPr id="0" name=""/>
        <dsp:cNvSpPr/>
      </dsp:nvSpPr>
      <dsp:spPr>
        <a:xfrm rot="15939314">
          <a:off x="4854203" y="1302418"/>
          <a:ext cx="304877" cy="0"/>
        </a:xfrm>
        <a:custGeom>
          <a:avLst/>
          <a:gdLst/>
          <a:ahLst/>
          <a:cxnLst/>
          <a:rect l="0" t="0" r="0" b="0"/>
          <a:pathLst>
            <a:path>
              <a:moveTo>
                <a:pt x="0" y="0"/>
              </a:moveTo>
              <a:lnTo>
                <a:pt x="3048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126CB-C0D9-47D9-9A5A-2E915F128146}">
      <dsp:nvSpPr>
        <dsp:cNvPr id="0" name=""/>
        <dsp:cNvSpPr/>
      </dsp:nvSpPr>
      <dsp:spPr>
        <a:xfrm>
          <a:off x="2889427" y="232403"/>
          <a:ext cx="4141586" cy="9180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smtClean="0"/>
            <a:t>Proof of concept(POCT)</a:t>
          </a:r>
          <a:endParaRPr lang="en-US" sz="3100" kern="1200" dirty="0"/>
        </a:p>
      </dsp:txBody>
      <dsp:txXfrm>
        <a:off x="2934241" y="277217"/>
        <a:ext cx="4051958" cy="828386"/>
      </dsp:txXfrm>
    </dsp:sp>
    <dsp:sp modelId="{C177C079-54F3-42CB-9573-E8FF2E396ADD}">
      <dsp:nvSpPr>
        <dsp:cNvPr id="0" name=""/>
        <dsp:cNvSpPr/>
      </dsp:nvSpPr>
      <dsp:spPr>
        <a:xfrm rot="2489842">
          <a:off x="5897208" y="3087942"/>
          <a:ext cx="326743" cy="0"/>
        </a:xfrm>
        <a:custGeom>
          <a:avLst/>
          <a:gdLst/>
          <a:ahLst/>
          <a:cxnLst/>
          <a:rect l="0" t="0" r="0" b="0"/>
          <a:pathLst>
            <a:path>
              <a:moveTo>
                <a:pt x="0" y="0"/>
              </a:moveTo>
              <a:lnTo>
                <a:pt x="32674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878C6-DF21-4B68-991A-C1885914D08A}">
      <dsp:nvSpPr>
        <dsp:cNvPr id="0" name=""/>
        <dsp:cNvSpPr/>
      </dsp:nvSpPr>
      <dsp:spPr>
        <a:xfrm>
          <a:off x="5136304" y="3196189"/>
          <a:ext cx="3191138" cy="9712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Real Laws &amp;</a:t>
          </a:r>
        </a:p>
        <a:p>
          <a:pPr lvl="0" algn="ctr" defTabSz="1422400">
            <a:lnSpc>
              <a:spcPct val="90000"/>
            </a:lnSpc>
            <a:spcBef>
              <a:spcPct val="0"/>
            </a:spcBef>
            <a:spcAft>
              <a:spcPct val="35000"/>
            </a:spcAft>
          </a:pPr>
          <a:r>
            <a:rPr lang="en-US" sz="3200" kern="1200" dirty="0" smtClean="0"/>
            <a:t>Instruments</a:t>
          </a:r>
          <a:r>
            <a:rPr lang="en-US" sz="2300" kern="1200" dirty="0" smtClean="0"/>
            <a:t> </a:t>
          </a:r>
          <a:endParaRPr lang="en-US" sz="2300" kern="1200" dirty="0"/>
        </a:p>
      </dsp:txBody>
      <dsp:txXfrm>
        <a:off x="5183715" y="3243600"/>
        <a:ext cx="3096316" cy="876391"/>
      </dsp:txXfrm>
    </dsp:sp>
    <dsp:sp modelId="{8AE7E54E-12A1-430A-BC31-B639507AB0D9}">
      <dsp:nvSpPr>
        <dsp:cNvPr id="0" name=""/>
        <dsp:cNvSpPr/>
      </dsp:nvSpPr>
      <dsp:spPr>
        <a:xfrm rot="8583215">
          <a:off x="3736815" y="3088366"/>
          <a:ext cx="361596" cy="0"/>
        </a:xfrm>
        <a:custGeom>
          <a:avLst/>
          <a:gdLst/>
          <a:ahLst/>
          <a:cxnLst/>
          <a:rect l="0" t="0" r="0" b="0"/>
          <a:pathLst>
            <a:path>
              <a:moveTo>
                <a:pt x="0" y="0"/>
              </a:moveTo>
              <a:lnTo>
                <a:pt x="36159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F561D-D6BD-4E60-B555-E071CCAD7105}">
      <dsp:nvSpPr>
        <dsp:cNvPr id="0" name=""/>
        <dsp:cNvSpPr/>
      </dsp:nvSpPr>
      <dsp:spPr>
        <a:xfrm>
          <a:off x="1552800" y="3197038"/>
          <a:ext cx="3220018" cy="9180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Specifications &amp;</a:t>
          </a:r>
        </a:p>
        <a:p>
          <a:pPr lvl="0" algn="ctr" defTabSz="1422400">
            <a:lnSpc>
              <a:spcPct val="90000"/>
            </a:lnSpc>
            <a:spcBef>
              <a:spcPct val="0"/>
            </a:spcBef>
            <a:spcAft>
              <a:spcPct val="35000"/>
            </a:spcAft>
          </a:pPr>
          <a:r>
            <a:rPr lang="en-US" sz="3200" kern="1200" dirty="0" smtClean="0"/>
            <a:t>Contracts</a:t>
          </a:r>
          <a:r>
            <a:rPr lang="en-US" sz="2300" kern="1200" dirty="0" smtClean="0"/>
            <a:t> </a:t>
          </a:r>
          <a:endParaRPr lang="en-US" sz="2300" kern="1200" dirty="0"/>
        </a:p>
      </dsp:txBody>
      <dsp:txXfrm>
        <a:off x="1597614" y="3241852"/>
        <a:ext cx="3130390" cy="82838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D5B86-002D-49F0-832B-B33F3843786F}" type="datetimeFigureOut">
              <a:rPr lang="en-US" smtClean="0"/>
              <a:t>6/5/2014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1EF23-F50C-46FE-AD69-18AA98FF2C26}" type="slidenum">
              <a:rPr lang="en-US" smtClean="0"/>
              <a:t>‹#›</a:t>
            </a:fld>
            <a:endParaRPr lang="en-US"/>
          </a:p>
        </p:txBody>
      </p:sp>
    </p:spTree>
    <p:extLst>
      <p:ext uri="{BB962C8B-B14F-4D97-AF65-F5344CB8AC3E}">
        <p14:creationId xmlns:p14="http://schemas.microsoft.com/office/powerpoint/2010/main" val="233453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1EF23-F50C-46FE-AD69-18AA98FF2C26}" type="slidenum">
              <a:rPr lang="en-US" smtClean="0"/>
              <a:t>1</a:t>
            </a:fld>
            <a:endParaRPr lang="en-US"/>
          </a:p>
        </p:txBody>
      </p:sp>
    </p:spTree>
    <p:extLst>
      <p:ext uri="{BB962C8B-B14F-4D97-AF65-F5344CB8AC3E}">
        <p14:creationId xmlns:p14="http://schemas.microsoft.com/office/powerpoint/2010/main" val="3616129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B007A9A-E7A7-4D85-9435-2FAE3D57B328}" type="datetime1">
              <a:rPr lang="en-US" smtClean="0"/>
              <a:t>6/5/2014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CDF41-6E48-461F-84BD-E09E8EADC4D1}"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2F27C-7183-4483-BDAE-13296E30E77E}"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AD525-F6CE-4A48-94D4-55B8A90CA303}"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74B7F-6656-48A0-A7EB-050CE0DB10E5}"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47E29F8-59E0-4415-BC10-4095F8C0C8FE}" type="datetime1">
              <a:rPr lang="en-US" smtClean="0"/>
              <a:t>6/5/2014</a:t>
            </a:fld>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A2371CE-45E6-4D93-82F4-F604BCBA831D}" type="datetime1">
              <a:rPr lang="en-US" smtClean="0"/>
              <a:t>6/5/2014</a:t>
            </a:fld>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D1B09-BBD9-45D9-A1E0-9FB5FE955C44}" type="datetime1">
              <a:rPr lang="en-US" smtClean="0"/>
              <a:t>6/5/2014</a:t>
            </a:fld>
            <a:endParaRPr lang="en-US" dirty="0"/>
          </a:p>
        </p:txBody>
      </p:sp>
      <p:sp>
        <p:nvSpPr>
          <p:cNvPr id="5" name="Footer Placeholder 4"/>
          <p:cNvSpPr>
            <a:spLocks noGrp="1"/>
          </p:cNvSpPr>
          <p:nvPr>
            <p:ph type="ftr" sz="quarter" idx="11"/>
          </p:nvPr>
        </p:nvSpPr>
        <p:spPr/>
        <p:txBody>
          <a:bodyPr/>
          <a:lstStyle/>
          <a:p>
            <a:r>
              <a:rPr lang="en-US" smtClean="0"/>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7545B-2ABB-45D1-9153-5E64C2EDD8B3}" type="datetime1">
              <a:rPr lang="en-US" smtClean="0"/>
              <a:t>6/5/2014</a:t>
            </a:fld>
            <a:endParaRPr lang="en-US" dirty="0"/>
          </a:p>
        </p:txBody>
      </p:sp>
      <p:sp>
        <p:nvSpPr>
          <p:cNvPr id="5" name="Footer Placeholder 4"/>
          <p:cNvSpPr>
            <a:spLocks noGrp="1"/>
          </p:cNvSpPr>
          <p:nvPr>
            <p:ph type="ftr" sz="quarter" idx="11"/>
          </p:nvPr>
        </p:nvSpPr>
        <p:spPr/>
        <p:txBody>
          <a:bodyPr/>
          <a:lstStyle/>
          <a:p>
            <a:r>
              <a:rPr lang="en-US" smtClean="0"/>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2357B-B765-45D9-974A-96293E423200}" type="datetime1">
              <a:rPr lang="en-US" smtClean="0"/>
              <a:t>6/5/2014</a:t>
            </a:fld>
            <a:endParaRPr lang="en-US" dirty="0"/>
          </a:p>
        </p:txBody>
      </p:sp>
      <p:sp>
        <p:nvSpPr>
          <p:cNvPr id="5" name="Footer Placeholder 4"/>
          <p:cNvSpPr>
            <a:spLocks noGrp="1"/>
          </p:cNvSpPr>
          <p:nvPr>
            <p:ph type="ftr" sz="quarter" idx="11"/>
          </p:nvPr>
        </p:nvSpPr>
        <p:spPr/>
        <p:txBody>
          <a:bodyPr/>
          <a:lstStyle/>
          <a:p>
            <a:r>
              <a:rPr lang="en-US" smtClean="0"/>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FCE1C-16A1-482B-A5B8-9F59D186B4E9}" type="datetime1">
              <a:rPr lang="en-US" smtClean="0"/>
              <a:t>6/5/2014</a:t>
            </a:fld>
            <a:endParaRPr lang="en-US" dirty="0"/>
          </a:p>
        </p:txBody>
      </p:sp>
      <p:sp>
        <p:nvSpPr>
          <p:cNvPr id="5" name="Footer Placeholder 4"/>
          <p:cNvSpPr>
            <a:spLocks noGrp="1"/>
          </p:cNvSpPr>
          <p:nvPr>
            <p:ph type="ftr" sz="quarter" idx="11"/>
          </p:nvPr>
        </p:nvSpPr>
        <p:spPr/>
        <p:txBody>
          <a:bodyPr/>
          <a:lstStyle/>
          <a:p>
            <a:r>
              <a:rPr lang="en-US" smtClean="0"/>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EA166A-F596-4957-8C4A-0D7847397009}"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E5E439-24B0-4287-BF79-93E9B50C3CBF}" type="datetime1">
              <a:rPr lang="en-US" smtClean="0"/>
              <a:t>6/5/2014</a:t>
            </a:fld>
            <a:endParaRPr lang="en-US" dirty="0"/>
          </a:p>
        </p:txBody>
      </p:sp>
      <p:sp>
        <p:nvSpPr>
          <p:cNvPr id="8" name="Footer Placeholder 7"/>
          <p:cNvSpPr>
            <a:spLocks noGrp="1"/>
          </p:cNvSpPr>
          <p:nvPr>
            <p:ph type="ftr" sz="quarter" idx="11"/>
          </p:nvPr>
        </p:nvSpPr>
        <p:spPr/>
        <p:txBody>
          <a:bodyPr/>
          <a:lstStyle/>
          <a:p>
            <a:r>
              <a:rPr lang="en-US" smtClean="0"/>
              <a:t>....................................................................................</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C3742B-3306-40E9-8E9E-5E577F39B130}" type="datetime1">
              <a:rPr lang="en-US" smtClean="0"/>
              <a:t>6/5/2014</a:t>
            </a:fld>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4120D-AF4D-42E1-882F-997A077149C2}" type="datetime1">
              <a:rPr lang="en-US" smtClean="0"/>
              <a:t>6/5/2014</a:t>
            </a:fld>
            <a:endParaRPr lang="en-US" dirty="0"/>
          </a:p>
        </p:txBody>
      </p:sp>
      <p:sp>
        <p:nvSpPr>
          <p:cNvPr id="3" name="Footer Placeholder 2"/>
          <p:cNvSpPr>
            <a:spLocks noGrp="1"/>
          </p:cNvSpPr>
          <p:nvPr>
            <p:ph type="ftr" sz="quarter" idx="11"/>
          </p:nvPr>
        </p:nvSpPr>
        <p:spPr/>
        <p:txBody>
          <a:bodyPr/>
          <a:lstStyle/>
          <a:p>
            <a:r>
              <a:rPr lang="en-US" smtClean="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0C6A9-0E50-4079-B7F0-F2937269C30F}"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E656D-2893-4196-85BC-F310AFCAA564}" type="datetime1">
              <a:rPr lang="en-US" smtClean="0"/>
              <a:t>6/5/2014</a:t>
            </a:fld>
            <a:endParaRPr lang="en-US" dirty="0"/>
          </a:p>
        </p:txBody>
      </p:sp>
      <p:sp>
        <p:nvSpPr>
          <p:cNvPr id="6" name="Footer Placeholder 5"/>
          <p:cNvSpPr>
            <a:spLocks noGrp="1"/>
          </p:cNvSpPr>
          <p:nvPr>
            <p:ph type="ftr" sz="quarter" idx="11"/>
          </p:nvPr>
        </p:nvSpPr>
        <p:spPr/>
        <p:txBody>
          <a:bodyPr/>
          <a:lstStyle/>
          <a:p>
            <a:r>
              <a:rPr lang="en-US" smtClean="0"/>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0CC933-7D38-4D05-830E-1FBDDBADC7E2}" type="datetime1">
              <a:rPr lang="en-US" smtClean="0"/>
              <a:t>6/5/2014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fa.wikipedia.org/wiki/%D8%AA%D9%81%D8%B3%DB%8C%D8%B1_%D9%82%D8%B1%D8%A2%D9%86" TargetMode="External"/><Relationship Id="rId2" Type="http://schemas.openxmlformats.org/officeDocument/2006/relationships/hyperlink" Target="http://fa.wikipedia.org/wiki/%D9%86%D8%B4%D8%A7%D9%86%D9%87_%D8%B4%D9%86%D8%A7%D8%B3%DB%8C"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311" y="437882"/>
            <a:ext cx="8791575" cy="4972315"/>
          </a:xfrm>
        </p:spPr>
        <p:txBody>
          <a:bodyPr>
            <a:normAutofit fontScale="90000"/>
          </a:bodyPr>
          <a:lstStyle/>
          <a:p>
            <a:pPr algn="ctr"/>
            <a:r>
              <a:rPr lang="fa-IR" dirty="0"/>
              <a:t>بسم الله الرحمن الرحیم</a:t>
            </a:r>
            <a:br>
              <a:rPr lang="fa-IR" dirty="0"/>
            </a:br>
            <a:r>
              <a:rPr lang="fa-IR" dirty="0"/>
              <a:t/>
            </a:r>
            <a:br>
              <a:rPr lang="fa-IR" dirty="0"/>
            </a:br>
            <a:r>
              <a:rPr lang="fa-IR" dirty="0"/>
              <a:t>روح میثاق وعهود حقیقی</a:t>
            </a:r>
            <a:br>
              <a:rPr lang="fa-IR" dirty="0"/>
            </a:br>
            <a:r>
              <a:rPr lang="fa-IR" dirty="0"/>
              <a:t/>
            </a:r>
            <a:br>
              <a:rPr lang="fa-IR" dirty="0"/>
            </a:br>
            <a:r>
              <a:rPr lang="fa-IR" dirty="0"/>
              <a:t/>
            </a:r>
            <a:br>
              <a:rPr lang="fa-IR" dirty="0"/>
            </a:br>
            <a:r>
              <a:rPr lang="fa-IR" dirty="0"/>
              <a:t>( اصول ومبانی قرارداد های اجتماعی)</a:t>
            </a:r>
            <a:br>
              <a:rPr lang="fa-IR" dirty="0"/>
            </a:br>
            <a:r>
              <a:rPr lang="fa-IR" dirty="0"/>
              <a:t/>
            </a:r>
            <a:br>
              <a:rPr lang="fa-IR" dirty="0"/>
            </a:br>
            <a:r>
              <a:rPr lang="fa-IR" dirty="0"/>
              <a:t>از محمود صانعی </a:t>
            </a:r>
            <a:r>
              <a:rPr lang="fa-IR" dirty="0" smtClean="0"/>
              <a:t>پور</a:t>
            </a:r>
            <a:endParaRPr lang="fa-IR" dirty="0"/>
          </a:p>
        </p:txBody>
      </p:sp>
      <p:sp>
        <p:nvSpPr>
          <p:cNvPr id="4" name="Footer Placeholder 3"/>
          <p:cNvSpPr>
            <a:spLocks noGrp="1"/>
          </p:cNvSpPr>
          <p:nvPr>
            <p:ph type="ftr" sz="quarter" idx="11"/>
          </p:nvPr>
        </p:nvSpPr>
        <p:spPr>
          <a:xfrm>
            <a:off x="1876423" y="6117465"/>
            <a:ext cx="8555463" cy="515155"/>
          </a:xfrm>
        </p:spPr>
        <p:txBody>
          <a:bodyPr/>
          <a:lstStyle/>
          <a:p>
            <a:pPr algn="ctr"/>
            <a:r>
              <a:rPr lang="fa-IR" sz="2000" dirty="0"/>
              <a:t>منبع: کتاب روح میثاق وعهود حقیقی، نویسنده: محمود صانعی پور، سال: </a:t>
            </a:r>
            <a:r>
              <a:rPr lang="fa-IR" sz="2000" dirty="0" smtClean="0"/>
              <a:t>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618939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78843"/>
            <a:ext cx="9905998" cy="931016"/>
          </a:xfrm>
        </p:spPr>
        <p:txBody>
          <a:bodyPr/>
          <a:lstStyle/>
          <a:p>
            <a:pPr algn="ctr"/>
            <a:r>
              <a:rPr lang="fa-IR" dirty="0" smtClean="0"/>
              <a:t>ج- معنی حقوقی حق: ادامه دارد....</a:t>
            </a:r>
            <a:endParaRPr lang="en-US" dirty="0"/>
          </a:p>
        </p:txBody>
      </p:sp>
      <p:sp>
        <p:nvSpPr>
          <p:cNvPr id="3" name="Content Placeholder 2"/>
          <p:cNvSpPr>
            <a:spLocks noGrp="1"/>
          </p:cNvSpPr>
          <p:nvPr>
            <p:ph idx="1"/>
          </p:nvPr>
        </p:nvSpPr>
        <p:spPr>
          <a:xfrm>
            <a:off x="502276" y="1493949"/>
            <a:ext cx="11204620" cy="4297252"/>
          </a:xfrm>
        </p:spPr>
        <p:txBody>
          <a:bodyPr>
            <a:normAutofit fontScale="85000" lnSpcReduction="20000"/>
          </a:bodyPr>
          <a:lstStyle/>
          <a:p>
            <a:pPr algn="just" rtl="1"/>
            <a:r>
              <a:rPr lang="fa-IR" dirty="0"/>
              <a:t>حوزه حقوق از حوزه‌هايي است كه فراوان به بحث حق پرداخته است. حقوق‌دانان در بحث‌هاي حقوقي مباحث مختلفي دربارة «حق» مطرح كرده‌اند. آنچه به اختصار در تعريف «حق» از ديدگاه و اصطلاح حقوقي مي‌توان گفت به شرح ذيل است:1. حق عبارت است از اقتداري كه قانون به افراد مي‌دهد تا عملي را انجام دهند. آزادي، عمل، ركن اساسي حق در اين تعريف مي‌باشد؛ يعني آدميان در انجام يا عدم انجام آن عمل آزادند. به تعبير ديگر، حق امري اعتباري است كه پشتوانة قانوني دارد. ثمرة آن حفظ نظم جامعه است. از اين‌رو، طبق اين ديدگاه، «حق»، غير از اعتبار شدن توسط اجتماع شأن ديگري ندارد.وينشايد نيز حق را همان «توان و قدرت اراده» مي‌داند. اين حقوقدان آلماني، حق را چنين تعريف مي‌كند: «توان و قدرتي است كه نظم حقوقي </a:t>
            </a:r>
            <a:r>
              <a:rPr lang="fa-IR" dirty="0" smtClean="0"/>
              <a:t>برحسب اراده </a:t>
            </a:r>
            <a:r>
              <a:rPr lang="fa-IR" dirty="0"/>
              <a:t>اعطا كرده است. الف: در اين تعريف، پايگاه نخستين حق، اراده دانسته شده است نه شخصيت فرد. در حالي كه، گاهي حق، بدون دخالت اراده به شخص تعلّق مي‌گيرد و پايگاه حق شخص است، نه ارادة او، مانند حق ارث.ب: از سوي ديگر، مدعاي اين مكتب، كه حق را همان قدرت ارادي مي‌داند، با آن دسته از حق‌هايي كه قانون براي افرادي كه فاقد ارادة مبتني بر تعقل‌اند، در نظر مي‌گيرد، ناسازگار است. قانون براي چنين افرادي، مانند ديوانه و طفل غيرمميز، حق‌هايي را در نظر مي‌گيرد. اما بر اساس اين مكتب، چنين افرادي داراي هيچ‌گونه حقي نمي‌باشند.ج: علاوه بر موارد فوق، گاهي حق‌هايي براي افراد غايب يا مفقودالأثر در نظر گرفته مي‌شود، بدون آنكه او هيچ‌گونه آگاهي از چنين حقي داشته باشد، و يا بدون آنكه كمترين اراده‌اي براي آن نموده باشد، و يا حتي قبل از آنكه وجود خارجي داشته باشند. مثلاً، گاهي سخن از نسل‌هاي آينده و حق‌هايي كه بر گردن نسل كنوني دارند، مي‌رود.</a:t>
            </a:r>
            <a:endParaRPr lang="en-US" dirty="0"/>
          </a:p>
        </p:txBody>
      </p:sp>
      <p:sp>
        <p:nvSpPr>
          <p:cNvPr id="4" name="Footer Placeholder 3"/>
          <p:cNvSpPr>
            <a:spLocks noGrp="1"/>
          </p:cNvSpPr>
          <p:nvPr>
            <p:ph type="ftr" sz="quarter" idx="11"/>
          </p:nvPr>
        </p:nvSpPr>
        <p:spPr>
          <a:xfrm>
            <a:off x="1141411" y="5883275"/>
            <a:ext cx="9496538" cy="365125"/>
          </a:xfrm>
        </p:spPr>
        <p:txBody>
          <a:bodyPr/>
          <a:lstStyle/>
          <a:p>
            <a:pPr algn="r"/>
            <a:r>
              <a:rPr lang="en-US" sz="2000" dirty="0" smtClean="0"/>
              <a:t>..</a:t>
            </a:r>
            <a:r>
              <a:rPr lang="fa-IR" sz="2000" dirty="0"/>
              <a:t> . . .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76190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8310"/>
          </a:xfrm>
        </p:spPr>
        <p:txBody>
          <a:bodyPr/>
          <a:lstStyle/>
          <a:p>
            <a:pPr algn="ctr"/>
            <a:r>
              <a:rPr lang="fa-IR" dirty="0" smtClean="0"/>
              <a:t>ادامه معنی حقوقی حق:</a:t>
            </a:r>
            <a:endParaRPr lang="en-US" dirty="0"/>
          </a:p>
        </p:txBody>
      </p:sp>
      <p:sp>
        <p:nvSpPr>
          <p:cNvPr id="3" name="Content Placeholder 2"/>
          <p:cNvSpPr>
            <a:spLocks noGrp="1"/>
          </p:cNvSpPr>
          <p:nvPr>
            <p:ph idx="1"/>
          </p:nvPr>
        </p:nvSpPr>
        <p:spPr>
          <a:xfrm>
            <a:off x="1141412" y="1378039"/>
            <a:ext cx="9905999" cy="4413162"/>
          </a:xfrm>
        </p:spPr>
        <p:txBody>
          <a:bodyPr>
            <a:normAutofit fontScale="92500"/>
          </a:bodyPr>
          <a:lstStyle/>
          <a:p>
            <a:pPr algn="just" rtl="1"/>
            <a:r>
              <a:rPr lang="fa-IR" dirty="0" smtClean="0"/>
              <a:t>نفع </a:t>
            </a:r>
            <a:r>
              <a:rPr lang="fa-IR" dirty="0"/>
              <a:t>حمايت شده از سوي حقوق (نظام حقوقي): ايرينگ، حقوقدان آلماني، تعريف ديگري از حق به دست مي‌دهد. تعريف مي‌نويسد: «نفعي كه از نظر حقوقي حمايت شده است»؛ يعني صاحب واقعي حق كسي است كه از آن سود مي‌برد، نه آنكه اراده مي‌كند. اين نظريه، كه طرفداران مكتب موضوعي (مكتب وضعي) از آن حمايت مي‌كنند، به موضوع حق مي‌نگرد نه به دارندة حق. در اين تعريف، منفعت يا سود، هدف از برقراري حق است. ايرينگ براي حق، دو ركن اساسي بر مي‌شمارد: «سود» و «پشتيباني قانون».بنابراين حق، «امتياز و نفعي است متعلّق به شخص كه حقوق هر كشور، در مقام اجراي عدالت، از آن حمايت مي‌كند و به او توان تصرف در موضوع حق و منع ديگران از تجاوز به آن را مي‌دهد.» از جمله اشكالات اين نظريه اين است كه اگر سود يا منفعت، معيار وجود حق دانسته شود، عكس آن درست نيست؛ يعني هر سود و منفعتي را نمي‌توان حق دانست. علاوه بر اين، سود و منفعت، آن‌گونه كه مكتب موضوعي به دنبال آن است كه اغلب سود مادي است، نمي‌تواند ملاك تعيين و تعريف «حق» باشد؛ </a:t>
            </a:r>
            <a:endParaRPr lang="en-US" dirty="0"/>
          </a:p>
        </p:txBody>
      </p:sp>
      <p:sp>
        <p:nvSpPr>
          <p:cNvPr id="4" name="Footer Placeholder 3"/>
          <p:cNvSpPr>
            <a:spLocks noGrp="1"/>
          </p:cNvSpPr>
          <p:nvPr>
            <p:ph type="ftr" sz="quarter" idx="11"/>
          </p:nvPr>
        </p:nvSpPr>
        <p:spPr>
          <a:xfrm>
            <a:off x="1141411" y="5883275"/>
            <a:ext cx="9457902" cy="365125"/>
          </a:xfrm>
        </p:spPr>
        <p:txBody>
          <a:bodyPr/>
          <a:lstStyle/>
          <a:p>
            <a:pPr algn="r"/>
            <a:r>
              <a:rPr lang="en-US" dirty="0" smtClean="0"/>
              <a:t>.</a:t>
            </a:r>
            <a:r>
              <a:rPr lang="fa-IR" dirty="0"/>
              <a:t> </a:t>
            </a:r>
            <a:r>
              <a:rPr lang="fa-IR" sz="2000" dirty="0" smtClean="0"/>
              <a:t>منبع</a:t>
            </a:r>
            <a:r>
              <a:rPr lang="fa-IR" sz="2000" dirty="0"/>
              <a:t>: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01306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49674"/>
          </a:xfrm>
        </p:spPr>
        <p:txBody>
          <a:bodyPr/>
          <a:lstStyle/>
          <a:p>
            <a:pPr algn="ctr"/>
            <a:r>
              <a:rPr lang="fa-IR" dirty="0"/>
              <a:t>ادامه معنی حقوقی حق:</a:t>
            </a:r>
            <a:endParaRPr lang="en-US" dirty="0"/>
          </a:p>
        </p:txBody>
      </p:sp>
      <p:sp>
        <p:nvSpPr>
          <p:cNvPr id="3" name="Content Placeholder 2"/>
          <p:cNvSpPr>
            <a:spLocks noGrp="1"/>
          </p:cNvSpPr>
          <p:nvPr>
            <p:ph idx="1"/>
          </p:nvPr>
        </p:nvSpPr>
        <p:spPr>
          <a:xfrm>
            <a:off x="566670" y="1339403"/>
            <a:ext cx="11410682" cy="4451798"/>
          </a:xfrm>
        </p:spPr>
        <p:txBody>
          <a:bodyPr>
            <a:normAutofit fontScale="92500" lnSpcReduction="20000"/>
          </a:bodyPr>
          <a:lstStyle/>
          <a:p>
            <a:pPr algn="just" rtl="1"/>
            <a:r>
              <a:rPr lang="fa-IR" dirty="0" smtClean="0"/>
              <a:t>حق </a:t>
            </a:r>
            <a:r>
              <a:rPr lang="fa-IR" dirty="0"/>
              <a:t>در اصطلاح حقوقي، مفهومي اعتباري است؛ بدين معنا كه اين مفهوم، به هيچ وجه ما بازاء عيني خارجي ندارد. تنها در ارتباط با افعال اختياري آدميان مطرح مي‌شود. انسان‌ها از آنجايي كه داراي اختيار هستند، لاجرم دسته‌اي از كارها را بايد انجام داده، دسته‌اي ديگر را نبايد انجام دهند و از انجام آن </a:t>
            </a:r>
            <a:r>
              <a:rPr lang="fa-IR" dirty="0" smtClean="0"/>
              <a:t>صرفنظر كنند</a:t>
            </a:r>
            <a:r>
              <a:rPr lang="fa-IR" dirty="0"/>
              <a:t>. با توجه به همين «بايد»ها و «نبايد»هاي حاكم بر رفتار انسان‌ها، مفاهيمي از قبيل «حق» و «تكليف» اعتبار مي‌شوند. مثلاً، وقتي گفته مي‌شود: حق خيار، حق شفعه، و يا حق زن بر مرد و به عكس، همين مفهوم اعتباري مورد نظر مي‌باشد.با توجه به آنچه گذشت، در تعريف حق مي‌توان گفت: «حق امري است اعتباري كه براي كسي (لَهُ) بر ديگري (عَلَيه) وضع مي‌شود.»  حق، گرچه ممكن است ريشة واقعي داشته، يا نداشته باشد؛ بدين معني كه در مفهوم حق، به عنوان يك امر اعتباري، وجود يا عدمِ ريشة واقعي ملحوظ نيست، اما همة احكام شرعي داراي مصالح و مفاسد واقعي هستند. همه احكام حقوقي با توجه به آن مفاسد و مصالح واقعي اعتبار مي‌شوند. بر اساس اين تعريف، حق، امري است اعتباري كه بر حسب آن، شخص يا گروه خاصي، قدرت قانوني پيدا مي‌كند كه نوعي تصرف خارجي در شيء يا شخص ديگر انجام دهد و لازمة آن، امتيازي براي ذي‌حقّ بر ديگران و اختصاص متعلَّق حق به وي مي‌باشد كه نوعي اضافه است. چنان‌كه، لازمة ديگر آن، تحقق اضافة ديگري ميان «من له الحقّ» و «من عليه الحقّ» خواهد بود كه بر اساس آن، «من عليه الحق» موظَّف است جانب «من له الحق» را در مورد حقّ وي رعايت كرده و از تجاوز به آن خودداري كند.</a:t>
            </a:r>
            <a:endParaRPr lang="en-US" dirty="0"/>
          </a:p>
        </p:txBody>
      </p:sp>
      <p:sp>
        <p:nvSpPr>
          <p:cNvPr id="4" name="Footer Placeholder 3"/>
          <p:cNvSpPr>
            <a:spLocks noGrp="1"/>
          </p:cNvSpPr>
          <p:nvPr>
            <p:ph type="ftr" sz="quarter" idx="11"/>
          </p:nvPr>
        </p:nvSpPr>
        <p:spPr>
          <a:xfrm>
            <a:off x="1141411" y="5883275"/>
            <a:ext cx="9470781" cy="365125"/>
          </a:xfrm>
        </p:spPr>
        <p:txBody>
          <a:bodyPr/>
          <a:lstStyle/>
          <a:p>
            <a:pPr algn="r"/>
            <a:r>
              <a:rPr lang="en-US" sz="2000" dirty="0" smtClean="0"/>
              <a:t>..</a:t>
            </a:r>
            <a:r>
              <a:rPr lang="fa-IR" sz="2000" dirty="0"/>
              <a:t>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0544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2248"/>
          </a:xfrm>
        </p:spPr>
        <p:txBody>
          <a:bodyPr/>
          <a:lstStyle/>
          <a:p>
            <a:pPr algn="ctr"/>
            <a:r>
              <a:rPr lang="fa-IR" dirty="0" smtClean="0"/>
              <a:t>چه کسی بر حق است؟</a:t>
            </a:r>
            <a:endParaRPr lang="en-US" dirty="0"/>
          </a:p>
        </p:txBody>
      </p:sp>
      <p:sp>
        <p:nvSpPr>
          <p:cNvPr id="3" name="Content Placeholder 2"/>
          <p:cNvSpPr>
            <a:spLocks noGrp="1"/>
          </p:cNvSpPr>
          <p:nvPr>
            <p:ph idx="1"/>
          </p:nvPr>
        </p:nvSpPr>
        <p:spPr>
          <a:xfrm>
            <a:off x="1141412" y="1300766"/>
            <a:ext cx="9905999" cy="4490435"/>
          </a:xfrm>
        </p:spPr>
        <p:txBody>
          <a:bodyPr>
            <a:normAutofit/>
          </a:bodyPr>
          <a:lstStyle/>
          <a:p>
            <a:pPr algn="just" rtl="1"/>
            <a:r>
              <a:rPr lang="fa-IR" sz="3600" dirty="0"/>
              <a:t>در صفحات 434 الی 435 از جلد سوم المیزان آمده است که اولین ومهمترین فضیلت انسان ، میل او به  "حق " وپیروی از آنست وبرگشتن از حق وانحراف از آن از رذایل نفسانی به شمار میآید وهر کس میداند بر حق است ویا خیر ، ثوا وعذاب از اینجا سرچشمه میگیرد واین موضوع به توحید افعالی مربوط میشود که در نظریه تا عمل به مهندسی آن خواهیم پرداخت.</a:t>
            </a:r>
            <a:endParaRPr lang="en-US" sz="3600" dirty="0"/>
          </a:p>
        </p:txBody>
      </p:sp>
      <p:sp>
        <p:nvSpPr>
          <p:cNvPr id="4" name="Footer Placeholder 3"/>
          <p:cNvSpPr>
            <a:spLocks noGrp="1"/>
          </p:cNvSpPr>
          <p:nvPr>
            <p:ph type="ftr" sz="quarter" idx="11"/>
          </p:nvPr>
        </p:nvSpPr>
        <p:spPr>
          <a:xfrm>
            <a:off x="1141411" y="5883275"/>
            <a:ext cx="9509417" cy="365125"/>
          </a:xfrm>
        </p:spPr>
        <p:txBody>
          <a:bodyPr/>
          <a:lstStyle/>
          <a:p>
            <a:pPr algn="r"/>
            <a:r>
              <a:rPr lang="fa-IR" sz="2000" dirty="0"/>
              <a:t>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56428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6795"/>
          </a:xfrm>
        </p:spPr>
        <p:txBody>
          <a:bodyPr/>
          <a:lstStyle/>
          <a:p>
            <a:pPr algn="ctr" rtl="1"/>
            <a:r>
              <a:rPr lang="fa-IR" dirty="0" smtClean="0"/>
              <a:t>[میثاق ]حقی از سوی خالق بر عهده مخلوق است:</a:t>
            </a:r>
            <a:endParaRPr lang="en-US" dirty="0"/>
          </a:p>
        </p:txBody>
      </p:sp>
      <p:sp>
        <p:nvSpPr>
          <p:cNvPr id="3" name="Content Placeholder 2"/>
          <p:cNvSpPr>
            <a:spLocks noGrp="1"/>
          </p:cNvSpPr>
          <p:nvPr>
            <p:ph idx="1"/>
          </p:nvPr>
        </p:nvSpPr>
        <p:spPr>
          <a:xfrm>
            <a:off x="1141412" y="1455313"/>
            <a:ext cx="9905999" cy="4335888"/>
          </a:xfrm>
        </p:spPr>
        <p:txBody>
          <a:bodyPr/>
          <a:lstStyle/>
          <a:p>
            <a:pPr algn="just" rtl="1"/>
            <a:r>
              <a:rPr lang="fa-IR" dirty="0" smtClean="0"/>
              <a:t> </a:t>
            </a:r>
            <a:r>
              <a:rPr lang="fa-IR" sz="2500" dirty="0" smtClean="0"/>
              <a:t> از </a:t>
            </a:r>
            <a:r>
              <a:rPr lang="fa-IR" sz="2500" dirty="0"/>
              <a:t>آنجايى كه عرفان قرآنى، بر مبناى حركت جوهرى انسان سالك الى الله قرار </a:t>
            </a:r>
            <a:r>
              <a:rPr lang="fa-IR" sz="2500" dirty="0" smtClean="0"/>
              <a:t>داردو </a:t>
            </a:r>
            <a:r>
              <a:rPr lang="fa-IR" sz="2500" dirty="0"/>
              <a:t>«فطرت» به دليل آن كه دو شاخصه مطلق‏شناسى و مطلق‏گرايى دارد كه تنظيم‏كننده سير و سلوك انسان فطرت انديش و با خود يگانه شروع مى‏گردد </a:t>
            </a:r>
            <a:r>
              <a:rPr lang="fa-IR" sz="2500" dirty="0" smtClean="0"/>
              <a:t>واین ظرفیت از جانب خداوند متعال اخذ کرده است و </a:t>
            </a:r>
            <a:r>
              <a:rPr lang="fa-IR" sz="2500" dirty="0"/>
              <a:t>غايت </a:t>
            </a:r>
            <a:r>
              <a:rPr lang="fa-IR" sz="2500" dirty="0" smtClean="0"/>
              <a:t> این ماموریت «رسالت</a:t>
            </a:r>
            <a:r>
              <a:rPr lang="fa-IR" sz="2500" dirty="0"/>
              <a:t>» هم بازگشت به خويشتن بر اساس «فَرَجَعُوا إِلَى أَنفُسِهِمْ فَقَالُوا إِنَّكُمْ أَنتُمُ الظَّالِمُونَ سوره انبیاء</a:t>
            </a:r>
            <a:r>
              <a:rPr lang="fa-IR" sz="2500" dirty="0" smtClean="0"/>
              <a:t>» بوده </a:t>
            </a:r>
            <a:r>
              <a:rPr lang="fa-IR" sz="2500" dirty="0"/>
              <a:t>و امر به «بصيرت» به موضوع «نفس» تعلق گرفته </a:t>
            </a:r>
            <a:r>
              <a:rPr lang="fa-IR" sz="2500" dirty="0" smtClean="0"/>
              <a:t>«وَفِی </a:t>
            </a:r>
            <a:r>
              <a:rPr lang="fa-IR" sz="2500" dirty="0"/>
              <a:t>أَنفُسِکُمْ أَفَلَا تُبْصِرُونَ سوره الذاریات – آیه 21</a:t>
            </a:r>
            <a:r>
              <a:rPr lang="fa-IR" sz="2500" dirty="0" smtClean="0"/>
              <a:t>» و </a:t>
            </a:r>
            <a:r>
              <a:rPr lang="fa-IR" sz="2500" dirty="0"/>
              <a:t>انسان نيز مالك حقيقى اعمال، اقوال، احوال و تقارير خويش خواهد بود </a:t>
            </a:r>
            <a:r>
              <a:rPr lang="fa-IR" sz="2500" dirty="0" smtClean="0"/>
              <a:t>وباید برطبق </a:t>
            </a:r>
            <a:r>
              <a:rPr lang="fa-IR" sz="2500" dirty="0"/>
              <a:t>«و ان ليس للانسان الا ما </a:t>
            </a:r>
            <a:r>
              <a:rPr lang="fa-IR" sz="2500" dirty="0" smtClean="0"/>
              <a:t>سعى ،و </a:t>
            </a:r>
            <a:r>
              <a:rPr lang="fa-IR" sz="2500" dirty="0"/>
              <a:t>اينكه براى انسان جز حاصل تلاش او نيست» این </a:t>
            </a:r>
            <a:r>
              <a:rPr lang="fa-IR" sz="2500" dirty="0" smtClean="0"/>
              <a:t>حق را ادا نماید</a:t>
            </a:r>
            <a:endParaRPr lang="en-US" sz="2500" dirty="0"/>
          </a:p>
        </p:txBody>
      </p:sp>
      <p:sp>
        <p:nvSpPr>
          <p:cNvPr id="4" name="Footer Placeholder 3"/>
          <p:cNvSpPr>
            <a:spLocks noGrp="1"/>
          </p:cNvSpPr>
          <p:nvPr>
            <p:ph type="ftr" sz="quarter" idx="11"/>
          </p:nvPr>
        </p:nvSpPr>
        <p:spPr>
          <a:xfrm>
            <a:off x="1141411" y="5883275"/>
            <a:ext cx="9548054" cy="365125"/>
          </a:xfrm>
        </p:spPr>
        <p:txBody>
          <a:bodyPr/>
          <a:lstStyle/>
          <a:p>
            <a:pPr algn="r"/>
            <a:r>
              <a:rPr lang="fa-IR" sz="2000" dirty="0"/>
              <a:t>منبع: کتاب روح میثاق وعهود حقیقی، نویسنده: محمود صانعی پور، سال: اسفند 1392</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584361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59521"/>
          </a:xfrm>
        </p:spPr>
        <p:txBody>
          <a:bodyPr/>
          <a:lstStyle/>
          <a:p>
            <a:pPr algn="ctr"/>
            <a:r>
              <a:rPr lang="fa-IR" dirty="0"/>
              <a:t>معنی لغوی حقیقت :لغت نامه دهخدا</a:t>
            </a:r>
            <a:endParaRPr lang="en-US" dirty="0"/>
          </a:p>
        </p:txBody>
      </p:sp>
      <p:sp>
        <p:nvSpPr>
          <p:cNvPr id="3" name="Content Placeholder 2"/>
          <p:cNvSpPr>
            <a:spLocks noGrp="1"/>
          </p:cNvSpPr>
          <p:nvPr>
            <p:ph idx="1"/>
          </p:nvPr>
        </p:nvSpPr>
        <p:spPr>
          <a:xfrm>
            <a:off x="759854" y="1378039"/>
            <a:ext cx="10779616" cy="4413162"/>
          </a:xfrm>
        </p:spPr>
        <p:txBody>
          <a:bodyPr>
            <a:normAutofit/>
          </a:bodyPr>
          <a:lstStyle/>
          <a:p>
            <a:pPr algn="just" rtl="1"/>
            <a:r>
              <a:rPr lang="fa-IR" sz="2600" dirty="0"/>
              <a:t>حقیقت . [ ح َقی ق َ ] (ع اِ) چیزی که بطور قطع و یقین ثابت است . حقیقت اسم است برای چیزی که در محل خود مستقر باشد. (از تعریفات جرجانی ). تاء در حقیقت برای تأنیث نیست بلکه برای نقل از صفت به اسم است مانند تاء علامت .- حقیقت شدن ؛ ثابت شدن . محقق شدن . روشن و واضح و آشکار شدن : طاهر را آن سخن حقیقت شد. (تاریخ سیستان ). پس مردمان را مرگ رسول (ص ) حقیقت شد و غریو گریستن از آن جمع برخاست .  آنچه واجب شود برای مردم حمایت آن . (منتهی الارب ). </a:t>
            </a:r>
            <a:r>
              <a:rPr lang="fa-IR" sz="2600" dirty="0" smtClean="0"/>
              <a:t>راست </a:t>
            </a:r>
            <a:r>
              <a:rPr lang="fa-IR" sz="2600" dirty="0"/>
              <a:t>. درست . حق . صحیح : </a:t>
            </a:r>
            <a:r>
              <a:rPr lang="fa-IR" sz="2600" dirty="0" smtClean="0"/>
              <a:t>(</a:t>
            </a:r>
            <a:r>
              <a:rPr lang="fa-IR" sz="2600" dirty="0"/>
              <a:t>تاریخ بیهقی ص 515 ) ،حقیقت مفهوم و اصطلاحی است برای اشاره به اصل هر چیز استفاده می‌شود،واژه حقیقت وام‌واژه‌ای است که از واژه عربی حقیقة وارد فارسی </a:t>
            </a:r>
            <a:r>
              <a:rPr lang="fa-IR" sz="2600" dirty="0" smtClean="0"/>
              <a:t>شده‌است.</a:t>
            </a:r>
            <a:r>
              <a:rPr lang="en-US" sz="2600" dirty="0" smtClean="0"/>
              <a:t>Truth</a:t>
            </a:r>
            <a:r>
              <a:rPr lang="fa-IR" sz="2600" dirty="0" smtClean="0"/>
              <a:t> </a:t>
            </a:r>
            <a:r>
              <a:rPr lang="fa-IR" sz="2600" dirty="0"/>
              <a:t>معادل انگلیسی واژه </a:t>
            </a:r>
            <a:r>
              <a:rPr lang="fa-IR" sz="2600" dirty="0" smtClean="0"/>
              <a:t>حقیقت</a:t>
            </a:r>
            <a:r>
              <a:rPr lang="en-US" sz="2600" dirty="0" smtClean="0"/>
              <a:t> </a:t>
            </a:r>
            <a:r>
              <a:rPr lang="fa-IR" sz="2600" dirty="0" smtClean="0"/>
              <a:t> است</a:t>
            </a:r>
            <a:endParaRPr lang="en-US" sz="2600" dirty="0"/>
          </a:p>
        </p:txBody>
      </p:sp>
      <p:sp>
        <p:nvSpPr>
          <p:cNvPr id="4" name="Footer Placeholder 3"/>
          <p:cNvSpPr>
            <a:spLocks noGrp="1"/>
          </p:cNvSpPr>
          <p:nvPr>
            <p:ph type="ftr" sz="quarter" idx="11"/>
          </p:nvPr>
        </p:nvSpPr>
        <p:spPr>
          <a:xfrm>
            <a:off x="1141411" y="5883275"/>
            <a:ext cx="9445023" cy="365125"/>
          </a:xfrm>
        </p:spPr>
        <p:txBody>
          <a:bodyPr/>
          <a:lstStyle/>
          <a:p>
            <a:pPr algn="r"/>
            <a:r>
              <a:rPr lang="en-US" sz="2000" dirty="0" smtClean="0"/>
              <a:t>.</a:t>
            </a:r>
            <a:r>
              <a:rPr lang="fa-IR" sz="2000" dirty="0"/>
              <a:t>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728296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14068"/>
          </a:xfrm>
        </p:spPr>
        <p:txBody>
          <a:bodyPr/>
          <a:lstStyle/>
          <a:p>
            <a:pPr algn="ctr"/>
            <a:r>
              <a:rPr lang="fa-IR" dirty="0"/>
              <a:t>تفاوت حقیقت و واقعیت</a:t>
            </a:r>
            <a:endParaRPr lang="en-US" dirty="0"/>
          </a:p>
        </p:txBody>
      </p:sp>
      <p:sp>
        <p:nvSpPr>
          <p:cNvPr id="3" name="Content Placeholder 2"/>
          <p:cNvSpPr>
            <a:spLocks noGrp="1"/>
          </p:cNvSpPr>
          <p:nvPr>
            <p:ph idx="1"/>
          </p:nvPr>
        </p:nvSpPr>
        <p:spPr>
          <a:xfrm>
            <a:off x="1141412" y="1390918"/>
            <a:ext cx="9905999" cy="4400283"/>
          </a:xfrm>
        </p:spPr>
        <p:txBody>
          <a:bodyPr>
            <a:normAutofit/>
          </a:bodyPr>
          <a:lstStyle/>
          <a:p>
            <a:pPr algn="just" rtl="1"/>
            <a:r>
              <a:rPr lang="fa-IR" sz="4000" dirty="0"/>
              <a:t>حقیقت شامل ذات هر چیزی بوده و غیر قابل تغییر است و به همین دلیل بر خلاف واقعیت امری است که لزوماً با برهان‌های علمی قابل اثبات نیست. در بسیاری موارد حقیقت ( به دلیل اینکه از دسترس انسان به حیطه </a:t>
            </a:r>
            <a:r>
              <a:rPr lang="fa-IR" sz="4000" dirty="0" smtClean="0"/>
              <a:t>ذات بدور </a:t>
            </a:r>
            <a:r>
              <a:rPr lang="fa-IR" sz="4000" dirty="0"/>
              <a:t>است </a:t>
            </a:r>
            <a:r>
              <a:rPr lang="fa-IR" sz="4000" dirty="0" smtClean="0"/>
              <a:t>) وبه </a:t>
            </a:r>
            <a:r>
              <a:rPr lang="fa-IR" sz="4000" dirty="0"/>
              <a:t>نوع نگرش افراد بستگی پیدا میکند.</a:t>
            </a:r>
            <a:endParaRPr lang="en-US" sz="4000" dirty="0"/>
          </a:p>
        </p:txBody>
      </p:sp>
      <p:sp>
        <p:nvSpPr>
          <p:cNvPr id="4" name="Footer Placeholder 3"/>
          <p:cNvSpPr>
            <a:spLocks noGrp="1"/>
          </p:cNvSpPr>
          <p:nvPr>
            <p:ph type="ftr" sz="quarter" idx="11"/>
          </p:nvPr>
        </p:nvSpPr>
        <p:spPr>
          <a:xfrm>
            <a:off x="1141411" y="5883275"/>
            <a:ext cx="9419265" cy="365125"/>
          </a:xfrm>
        </p:spPr>
        <p:txBody>
          <a:bodyPr/>
          <a:lstStyle/>
          <a:p>
            <a:pPr algn="r"/>
            <a:r>
              <a:rPr lang="en-US" sz="2000" dirty="0" smtClean="0"/>
              <a:t>.</a:t>
            </a:r>
            <a:r>
              <a:rPr lang="fa-IR" sz="2000" dirty="0"/>
              <a:t>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466846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14068"/>
          </a:xfrm>
        </p:spPr>
        <p:txBody>
          <a:bodyPr/>
          <a:lstStyle/>
          <a:p>
            <a:pPr algn="ctr"/>
            <a:r>
              <a:rPr lang="fa-IR" dirty="0"/>
              <a:t>حق وقوانین حقیقی در قرآن</a:t>
            </a:r>
            <a:endParaRPr lang="en-US" dirty="0"/>
          </a:p>
        </p:txBody>
      </p:sp>
      <p:sp>
        <p:nvSpPr>
          <p:cNvPr id="3" name="Content Placeholder 2"/>
          <p:cNvSpPr>
            <a:spLocks noGrp="1"/>
          </p:cNvSpPr>
          <p:nvPr>
            <p:ph idx="1"/>
          </p:nvPr>
        </p:nvSpPr>
        <p:spPr>
          <a:xfrm>
            <a:off x="618186" y="1416676"/>
            <a:ext cx="10985679" cy="4374525"/>
          </a:xfrm>
        </p:spPr>
        <p:txBody>
          <a:bodyPr>
            <a:normAutofit fontScale="92500" lnSpcReduction="10000"/>
          </a:bodyPr>
          <a:lstStyle/>
          <a:p>
            <a:pPr algn="just" rtl="1"/>
            <a:r>
              <a:rPr lang="fa-IR" dirty="0"/>
              <a:t>جهان و هستی قانون دارد. رشد و تکامل انسان در پرتو زندگى اجتماعى امکان‏پذیر خواهد بود. زندگى اجتماعى زمینه ‏ساز برخورد منافع و مقاصد مختلف و متعارض است و چه بسا غریزه خودخواهى و منفعت ‏جویى انسانها، سبب تعدى به حریم و حقوق یکدیگر شود. از این رو، حق با مسئولیت و تکلیف رابطه مستقیمی دارد و مسئولیت و تکلیف ضامن اجراى حقوق بشر خواهند بود. این امر بشر را به وضع قوانینى که بیانگر حقوق و تکالیف افراد جامعه نسبت ‏به یکدیگر باشد، وادار کرده است. بدین جهت پیوسته در جوامع بشرى قوانین و مقرراتى وجود داشته است </a:t>
            </a:r>
            <a:r>
              <a:rPr lang="fa-IR" dirty="0" smtClean="0"/>
              <a:t>، قوانین </a:t>
            </a:r>
            <a:r>
              <a:rPr lang="fa-IR" dirty="0"/>
              <a:t>و مقررات الهى به تکالیف اجتماعی محدود و منحصر نمی شود. انسان، گذشته از بعد حیات اجتماعى و ارتباط با همنوعان خود، با آفریدگار و جهانى که در آن زندگى مى‏کند و با وجود خویش نیز در ارتباط است و در این حوزه‏ ها نیز مسئولیتهایى را بر عهده دارد که با عملى ساختن آنها مى‏ تواند راه کمال و سعادت را طی </a:t>
            </a:r>
            <a:r>
              <a:rPr lang="fa-IR" dirty="0" smtClean="0"/>
              <a:t>کند در </a:t>
            </a:r>
            <a:r>
              <a:rPr lang="fa-IR" dirty="0"/>
              <a:t>جهان، جز قانون و سنت و ناموسهای لایتغیر وجود ندارد. اگر مرده ای به طور اعجاز زنده می شود، آن خود حساب و قانونی دارد. اگر فرزندی همچون عیسی بن مریم علیه السلام بدون پدر متولد می شود، بر خلاف سنت الهی و قانون جهان نیست. </a:t>
            </a:r>
            <a:endParaRPr lang="en-US" dirty="0"/>
          </a:p>
        </p:txBody>
      </p:sp>
      <p:sp>
        <p:nvSpPr>
          <p:cNvPr id="4" name="Footer Placeholder 3"/>
          <p:cNvSpPr>
            <a:spLocks noGrp="1"/>
          </p:cNvSpPr>
          <p:nvPr>
            <p:ph type="ftr" sz="quarter" idx="11"/>
          </p:nvPr>
        </p:nvSpPr>
        <p:spPr>
          <a:xfrm>
            <a:off x="1867437" y="5883273"/>
            <a:ext cx="8757633" cy="365125"/>
          </a:xfrm>
        </p:spPr>
        <p:txBody>
          <a:bodyPr/>
          <a:lstStyle/>
          <a:p>
            <a:pPr algn="r"/>
            <a:r>
              <a:rPr lang="en-US" sz="2000" dirty="0" smtClean="0"/>
              <a:t>.</a:t>
            </a:r>
            <a:r>
              <a:rPr lang="fa-IR" sz="2000" dirty="0"/>
              <a:t>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532867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8310"/>
          </a:xfrm>
        </p:spPr>
        <p:txBody>
          <a:bodyPr/>
          <a:lstStyle/>
          <a:p>
            <a:pPr algn="ctr"/>
            <a:r>
              <a:rPr lang="fa-IR" dirty="0" smtClean="0"/>
              <a:t>میثاق حقیقتی است بر عهده انسان:</a:t>
            </a:r>
            <a:endParaRPr lang="en-US" dirty="0"/>
          </a:p>
        </p:txBody>
      </p:sp>
      <p:sp>
        <p:nvSpPr>
          <p:cNvPr id="3" name="Content Placeholder 2"/>
          <p:cNvSpPr>
            <a:spLocks noGrp="1"/>
          </p:cNvSpPr>
          <p:nvPr>
            <p:ph idx="1"/>
          </p:nvPr>
        </p:nvSpPr>
        <p:spPr>
          <a:xfrm>
            <a:off x="1141412" y="1352282"/>
            <a:ext cx="9905999" cy="4438919"/>
          </a:xfrm>
        </p:spPr>
        <p:txBody>
          <a:bodyPr>
            <a:normAutofit/>
          </a:bodyPr>
          <a:lstStyle/>
          <a:p>
            <a:pPr algn="just" rtl="1"/>
            <a:r>
              <a:rPr lang="fa-IR" sz="3200" dirty="0" smtClean="0"/>
              <a:t> حقایق وقوانین الهی ومنجمله میثاق از وحدت ذاتی حضرت حق سرچشمه میگیرد ، نظیر قانون الهی عدم تعدی به حقوق دیگران وحق دفاع از حقوق انسان های مظلوم که بحکم فطرت سلیم ، ثابت ومحقق است ( آیه 190 سوره بقره – صفحه 80 –جلد 2 المیزان) که به خواست واراده حضرت حق محقق میشودوکسی را یارای جلوگیری از آن نیست وهر مکری ازسوی متعدی ، با امتحان وابتلای الهی خنثی میشود ومتعدی به عقوبت دنیوی واخروی دچار میگردد.</a:t>
            </a:r>
            <a:endParaRPr lang="en-US" sz="3200" dirty="0"/>
          </a:p>
        </p:txBody>
      </p:sp>
      <p:sp>
        <p:nvSpPr>
          <p:cNvPr id="4" name="Footer Placeholder 3"/>
          <p:cNvSpPr>
            <a:spLocks noGrp="1"/>
          </p:cNvSpPr>
          <p:nvPr>
            <p:ph type="ftr" sz="quarter" idx="11"/>
          </p:nvPr>
        </p:nvSpPr>
        <p:spPr>
          <a:xfrm>
            <a:off x="1141411" y="5883275"/>
            <a:ext cx="9535175" cy="365125"/>
          </a:xfrm>
        </p:spPr>
        <p:txBody>
          <a:bodyPr/>
          <a:lstStyle/>
          <a:p>
            <a:pPr algn="r"/>
            <a:r>
              <a:rPr lang="fa-IR" sz="2000" dirty="0"/>
              <a:t>منبع: کتاب روح میثاق وعهود حقیقی، نویسنده: محمود صانعی پور، سال: اسفند 1392</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109321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85279"/>
          </a:xfrm>
        </p:spPr>
        <p:txBody>
          <a:bodyPr/>
          <a:lstStyle/>
          <a:p>
            <a:pPr algn="ctr"/>
            <a:r>
              <a:rPr lang="fa-IR" dirty="0"/>
              <a:t>سنت خدا تغییری نمی‏</a:t>
            </a:r>
            <a:r>
              <a:rPr lang="fa-IR" dirty="0" smtClean="0"/>
              <a:t>یابد- ادامه دارد....</a:t>
            </a:r>
            <a:endParaRPr lang="en-US" dirty="0"/>
          </a:p>
        </p:txBody>
      </p:sp>
      <p:sp>
        <p:nvSpPr>
          <p:cNvPr id="3" name="Content Placeholder 2"/>
          <p:cNvSpPr>
            <a:spLocks noGrp="1"/>
          </p:cNvSpPr>
          <p:nvPr>
            <p:ph idx="1"/>
          </p:nvPr>
        </p:nvSpPr>
        <p:spPr>
          <a:xfrm>
            <a:off x="1141412" y="1403797"/>
            <a:ext cx="9905999" cy="4387404"/>
          </a:xfrm>
        </p:spPr>
        <p:txBody>
          <a:bodyPr>
            <a:normAutofit/>
          </a:bodyPr>
          <a:lstStyle/>
          <a:p>
            <a:pPr algn="just" rtl="1"/>
            <a:r>
              <a:rPr lang="fa-IR" sz="2500" dirty="0"/>
              <a:t>منظور از سنت‏های الهی که مجرای تحقق اراده‏ی الهی در جهان هستند،چه قانون‏هایی هستند و اقسام آن کدامند؟ سنت‏های الهی چه ویژگی‏هایی دارند؟آیا می‏توان علت تمام‏ بدبختی‏ها را به بیگانگان و سیاست‏های مخرب آنان نسبت داد و یا گردش موافق و مخالف افلاک را در این حوادث مؤثر دانست؟ آیا شانس و اقبال می‏تواند توجیه‏گر حوادث تلخ و شیرین باشد؟ </a:t>
            </a:r>
            <a:r>
              <a:rPr lang="fa-IR" sz="2500" dirty="0" smtClean="0"/>
              <a:t>قوانین وسنن الهیه ، اعمال قسری، طبعی وتفاوت ها وقواعد ونظامات ودیسیپلین های آنها درقرآن مسلم است ونحوه اعطا وسلب  واثبات هر چیز از جانب خداوند متعال به بنده صورت میگیرد واینها امانت های خدای مهربان بوده وشرط امانتداری بر عهده امانت دارو برحسب قانون میثاق ، مبرهن میشود وقواعد آن در قرآن مجید ، تشریح شده است ( تفسیر المیزان – جلد دوم – صفحه 210).</a:t>
            </a:r>
            <a:endParaRPr lang="en-US" sz="2500" dirty="0"/>
          </a:p>
        </p:txBody>
      </p:sp>
      <p:sp>
        <p:nvSpPr>
          <p:cNvPr id="4" name="Footer Placeholder 3"/>
          <p:cNvSpPr>
            <a:spLocks noGrp="1"/>
          </p:cNvSpPr>
          <p:nvPr>
            <p:ph type="ftr" sz="quarter" idx="11"/>
          </p:nvPr>
        </p:nvSpPr>
        <p:spPr>
          <a:xfrm>
            <a:off x="1141411" y="5883275"/>
            <a:ext cx="9341992" cy="365125"/>
          </a:xfrm>
        </p:spPr>
        <p:txBody>
          <a:bodyPr/>
          <a:lstStyle/>
          <a:p>
            <a:pPr algn="r"/>
            <a:r>
              <a:rPr lang="en-US" sz="2000" dirty="0" smtClean="0"/>
              <a:t>.</a:t>
            </a:r>
            <a:r>
              <a:rPr lang="fa-IR" sz="2000" dirty="0"/>
              <a:t> منبع: کتاب روح میثاق وعهود حقیقی، نویسنده: محمود صانعی پور، سال: اسفند 1392</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221863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803488"/>
          </a:xfrm>
        </p:spPr>
        <p:txBody>
          <a:bodyPr>
            <a:normAutofit/>
          </a:bodyPr>
          <a:lstStyle/>
          <a:p>
            <a:pPr algn="ctr" rtl="1"/>
            <a:r>
              <a:rPr lang="fa-IR" sz="4800" dirty="0"/>
              <a:t>پارادایمی برای تعمیم قراردادهای اجتماعی</a:t>
            </a:r>
            <a:br>
              <a:rPr lang="fa-IR" sz="4800" dirty="0"/>
            </a:br>
            <a:r>
              <a:rPr lang="fa-IR" sz="4800" dirty="0"/>
              <a:t>در کلیه فعالیت های متنوع وپیچیده اجتماعی</a:t>
            </a:r>
            <a:br>
              <a:rPr lang="fa-IR" sz="4800" dirty="0"/>
            </a:br>
            <a:r>
              <a:rPr lang="fa-IR" sz="4800" dirty="0" smtClean="0"/>
              <a:t>(تعمیم </a:t>
            </a:r>
            <a:r>
              <a:rPr lang="fa-IR" sz="4800" dirty="0"/>
              <a:t>تام تعهدات در </a:t>
            </a:r>
            <a:r>
              <a:rPr lang="fa-IR" sz="4800" dirty="0" smtClean="0"/>
              <a:t>جامعه)</a:t>
            </a:r>
            <a:br>
              <a:rPr lang="fa-IR" sz="4800" dirty="0" smtClean="0"/>
            </a:br>
            <a:r>
              <a:rPr lang="fa-IR" sz="3200" dirty="0" smtClean="0"/>
              <a:t>«براساس قانون میثاق عام»</a:t>
            </a:r>
            <a:r>
              <a:rPr lang="en-US" sz="3200" dirty="0" smtClean="0"/>
              <a:t/>
            </a:r>
            <a:br>
              <a:rPr lang="en-US" sz="3200" dirty="0" smtClean="0"/>
            </a:br>
            <a:endParaRPr lang="fa-IR" sz="3200" dirty="0"/>
          </a:p>
        </p:txBody>
      </p:sp>
      <p:sp>
        <p:nvSpPr>
          <p:cNvPr id="4" name="Footer Placeholder 3"/>
          <p:cNvSpPr>
            <a:spLocks noGrp="1"/>
          </p:cNvSpPr>
          <p:nvPr>
            <p:ph type="ftr" sz="quarter" idx="11"/>
          </p:nvPr>
        </p:nvSpPr>
        <p:spPr>
          <a:xfrm>
            <a:off x="1141411" y="5883275"/>
            <a:ext cx="9599569" cy="365125"/>
          </a:xfrm>
        </p:spPr>
        <p:txBody>
          <a:bodyPr/>
          <a:lstStyle/>
          <a:p>
            <a:pPr algn="r"/>
            <a:r>
              <a:rPr lang="en-US" dirty="0" smtClean="0"/>
              <a:t>.</a:t>
            </a:r>
            <a:r>
              <a:rPr lang="fa-IR" dirty="0" smtClean="0"/>
              <a:t> </a:t>
            </a:r>
            <a:r>
              <a:rPr lang="fa-IR" sz="2000" dirty="0"/>
              <a:t>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07228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85279"/>
          </a:xfrm>
        </p:spPr>
        <p:txBody>
          <a:bodyPr/>
          <a:lstStyle/>
          <a:p>
            <a:pPr algn="ctr"/>
            <a:r>
              <a:rPr lang="fa-IR" dirty="0"/>
              <a:t>سنت خدا تغییری نمی‏یابد- ادامه دارد....</a:t>
            </a:r>
            <a:endParaRPr lang="en-US" dirty="0"/>
          </a:p>
        </p:txBody>
      </p:sp>
      <p:sp>
        <p:nvSpPr>
          <p:cNvPr id="3" name="Content Placeholder 2"/>
          <p:cNvSpPr>
            <a:spLocks noGrp="1"/>
          </p:cNvSpPr>
          <p:nvPr>
            <p:ph idx="1"/>
          </p:nvPr>
        </p:nvSpPr>
        <p:spPr>
          <a:xfrm>
            <a:off x="695459" y="1403797"/>
            <a:ext cx="10831133" cy="4387404"/>
          </a:xfrm>
        </p:spPr>
        <p:txBody>
          <a:bodyPr>
            <a:normAutofit fontScale="92500" lnSpcReduction="10000"/>
          </a:bodyPr>
          <a:lstStyle/>
          <a:p>
            <a:pPr algn="just" rtl="1"/>
            <a:r>
              <a:rPr lang="fa-IR" dirty="0"/>
              <a:t>سنت در لغت به معنای سیره و روش‏و در اصطلاح اصول فقه عبارت است از قول و فعل‏ و تقریر معصوم(ع) ، «سنت الهی»،یعنی:«ضوابطی که در افعال الهی وجود دارد» ،یا«روش‏هایی که خدای متعال امور عالم و آدم را برپایه‏ی آن‏ها تدبیر و اداره می‏کند»[مصباح یزدی، 1368 ش:425].البته منظور از«سنت الهی»آن نیست که فعل‏ خاصی مستقیما و بی‏واسطه از خداوند صادر شود،بلکه خداوند امور را با اسباب و وسایل طبیعی و فوق طبیعی انجام می‏دهد و بنابراین تعابیر «سنة اللّه»[احزاب/38 و 62،فاطر/43،غافر/85،و فتح/ 23]و«سنتنا»[اسراء/77] در قرآن کریم به کاررفته‏اند،برهمین وجه هستند</a:t>
            </a:r>
            <a:r>
              <a:rPr lang="fa-IR" dirty="0" smtClean="0"/>
              <a:t>. نکته</a:t>
            </a:r>
            <a:r>
              <a:rPr lang="fa-IR" dirty="0"/>
              <a:t>‏ی دیگر این است که مراد از تعابیری همچون‏ «سنة الاولین»[انفال/38،حجر/13،کهف/55،فاطر/43] و«سنن الذین من قبلکم»[نساء/26]نیز آن نیست که دو سنت‏ وجود دارد،بلکه از آن‏جا که طرف مقابل سنت الهی ممکن است‏ انسان‏ها باشند،بنابراین سنت الهی را به آنان نسبت می‏دهیم؛ چنان‏که در تعریف سنت الهی گاهی به این مطلب اشاره می‏کنند: «ترکیب اضافی(سنة اللّه)عبارت از روشی است که خداوند متعال‏ از روی حکمت خویش حسب رفتار و سلوکی که مردم با شریعت‏ او دارند،نسبت به آنان اعمال می‏دارد»[خرمشاهی،ج 2: 1221].</a:t>
            </a:r>
          </a:p>
        </p:txBody>
      </p:sp>
      <p:sp>
        <p:nvSpPr>
          <p:cNvPr id="4" name="Footer Placeholder 3"/>
          <p:cNvSpPr>
            <a:spLocks noGrp="1"/>
          </p:cNvSpPr>
          <p:nvPr>
            <p:ph type="ftr" sz="quarter" idx="11"/>
          </p:nvPr>
        </p:nvSpPr>
        <p:spPr>
          <a:xfrm>
            <a:off x="1141411" y="5883275"/>
            <a:ext cx="9535175" cy="365125"/>
          </a:xfrm>
        </p:spPr>
        <p:txBody>
          <a:bodyPr/>
          <a:lstStyle/>
          <a:p>
            <a:pPr algn="r"/>
            <a:r>
              <a:rPr lang="fa-IR" dirty="0"/>
              <a:t> </a:t>
            </a:r>
            <a:r>
              <a:rPr lang="fa-IR" sz="2000" dirty="0"/>
              <a:t>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434794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2248"/>
          </a:xfrm>
        </p:spPr>
        <p:txBody>
          <a:bodyPr/>
          <a:lstStyle/>
          <a:p>
            <a:pPr algn="ctr"/>
            <a:r>
              <a:rPr lang="fa-IR" dirty="0" smtClean="0"/>
              <a:t>اقسام سنن الهی:</a:t>
            </a:r>
            <a:endParaRPr lang="en-US" dirty="0"/>
          </a:p>
        </p:txBody>
      </p:sp>
      <p:sp>
        <p:nvSpPr>
          <p:cNvPr id="3" name="Content Placeholder 2"/>
          <p:cNvSpPr>
            <a:spLocks noGrp="1"/>
          </p:cNvSpPr>
          <p:nvPr>
            <p:ph idx="1"/>
          </p:nvPr>
        </p:nvSpPr>
        <p:spPr>
          <a:xfrm>
            <a:off x="669702" y="1300765"/>
            <a:ext cx="10934164" cy="4490435"/>
          </a:xfrm>
        </p:spPr>
        <p:txBody>
          <a:bodyPr>
            <a:normAutofit fontScale="85000" lnSpcReduction="20000"/>
          </a:bodyPr>
          <a:lstStyle/>
          <a:p>
            <a:pPr algn="just" rtl="1"/>
            <a:r>
              <a:rPr lang="fa-IR" dirty="0"/>
              <a:t>سنت‏های الهی گاهی تقسیم می‏شوند به:اخروی و دنیوی. سنت‏های اخروی راجع به زندگانی آن جهانی انسان‏ها و پاداش و کیفر اخروی اعمالشان است.و سنت‏های دنیوی مربوط است به‏ زندگی این جهانی آدمیان که به نوبه‏ی خود،یا به رفتارهای فردی‏ اختصاص دارند،یا به رفتارهای اجتماعی،و یا به هر دو.این‏ دسته از سنت‏های دنیوی نیز گاهی مطلقند که مسبوق به افعال‏ انسان‏ها نیستند؛مثل:سنت هدایت توسط انبیا و سنت آزمایش. مردم چه بخواهند و چه نخواهند،هم مورد تبلیغ و ارشاد انبیا واقع‏ می‏شوند و هم مورد ابتلا و امتحان.و گاهی مقید و مشروط هستند به رفتار مردم؛مثل سنت امداد.یعنی مردم در ابتدا اراده‏ی دنیا یا آخرت می‏کنند و در راه خود به کوشش‏هایی دست می‏زنند و آن‏گاه‏ امدادهای الهی به خوبان و به نحوی هم به بدان می‏رسد.[مصباح‏ یزد،1368:435-426].از سنت امداد که بگذریم،به سنت‏های دیگری می‏رسیم که‏ در دو دسته قابل تقسیم هستند:1.سنت‏های مقید و مشروطی که مخصوص اهل حق‏ هستند.این سنت‏ها را می‏توان زیر چهار عنوان درج کرد:زیادت‏ نعمت‏های معنوی و اخروی،تحبیب و تزئین ایمان،زیادت‏ نعمت‏های مادی و دنیوی،و پیروزی بر دشمنان.2.سنت‏های مقید و مشروطی که مخصوص اهل باطل‏ هستند.این سنت‏ها را می‏توان زیر هشت عنوان ذکر کرد:زیادت‏ ضلالت،تزئین اعمال،املا و استدراج،امهال،ابتلا به‏ مصائب،تسلط مجرمان و مترفان،استیصال،و شکست از دشمنان‏.برخی سنت‏های الهی دیگر عبارتند از:سنت الهی در اسباب‏ و مسببات،سنت هدایت و گمراهی،سنت الهی درباره‏ی مکر و ماکرین،سنت الهی درباره‏ی رزق بندگان،سنت الهی درباره‏ی‏ طلب دنیا و آخرت،سنت الهی درباره‏ی ایمان،تقوا و عمل‏ صالح،سنت تدافع حق و باطل،سنت آزمایش و ابتلا،سنت‏ ترف و مترفین،سنت استدراج.سنت‏های الهی سه ویژگی بسیار مهم دارند: 1.عام و فراگیرند.2.قیاس‏ناپذیرند3.ثابت و تغییرناپذیرند.</a:t>
            </a:r>
            <a:endParaRPr lang="en-US" dirty="0"/>
          </a:p>
        </p:txBody>
      </p:sp>
      <p:sp>
        <p:nvSpPr>
          <p:cNvPr id="4" name="Footer Placeholder 3"/>
          <p:cNvSpPr>
            <a:spLocks noGrp="1"/>
          </p:cNvSpPr>
          <p:nvPr>
            <p:ph type="ftr" sz="quarter" idx="11"/>
          </p:nvPr>
        </p:nvSpPr>
        <p:spPr>
          <a:xfrm>
            <a:off x="1141411" y="5883275"/>
            <a:ext cx="9522296" cy="365125"/>
          </a:xfrm>
        </p:spPr>
        <p:txBody>
          <a:bodyPr/>
          <a:lstStyle/>
          <a:p>
            <a:pPr algn="r"/>
            <a:r>
              <a:rPr lang="fa-IR" sz="2000" dirty="0"/>
              <a:t>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4975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6795"/>
          </a:xfrm>
        </p:spPr>
        <p:txBody>
          <a:bodyPr/>
          <a:lstStyle/>
          <a:p>
            <a:pPr algn="ctr"/>
            <a:r>
              <a:rPr lang="fa-IR" dirty="0" smtClean="0"/>
              <a:t>میثاق یک سنت الهی غیر قابل تغییر است:</a:t>
            </a:r>
            <a:endParaRPr lang="en-US" dirty="0"/>
          </a:p>
        </p:txBody>
      </p:sp>
      <p:sp>
        <p:nvSpPr>
          <p:cNvPr id="3" name="Content Placeholder 2"/>
          <p:cNvSpPr>
            <a:spLocks noGrp="1"/>
          </p:cNvSpPr>
          <p:nvPr>
            <p:ph idx="1"/>
          </p:nvPr>
        </p:nvSpPr>
        <p:spPr>
          <a:xfrm>
            <a:off x="1141412" y="1455313"/>
            <a:ext cx="9905999" cy="4335888"/>
          </a:xfrm>
        </p:spPr>
        <p:txBody>
          <a:bodyPr>
            <a:normAutofit/>
          </a:bodyPr>
          <a:lstStyle/>
          <a:p>
            <a:pPr algn="just" rtl="1"/>
            <a:r>
              <a:rPr lang="fa-IR" dirty="0"/>
              <a:t>	</a:t>
            </a:r>
            <a:r>
              <a:rPr lang="fa-IR" dirty="0" smtClean="0"/>
              <a:t>علاوه بر هدایت تکوینی  قرآن ، این موضوع به عنوان سوابق  یک دعواي </a:t>
            </a:r>
            <a:r>
              <a:rPr lang="fa-IR" dirty="0"/>
              <a:t>حقوقي ديرينه، به يونان پيش از ارسطو هم مي‏رسد. موضوع اصلي مورد نزاع بين سقراط و افلاطون از يك طرف و سوفسطاييان از طرف ديگر، همين حقوق </a:t>
            </a:r>
            <a:r>
              <a:rPr lang="fa-IR" dirty="0" smtClean="0"/>
              <a:t>طبيعي( در واقع حقوق حقیقی) </a:t>
            </a:r>
            <a:r>
              <a:rPr lang="fa-IR" dirty="0"/>
              <a:t>بود. تقابل افلاطون با سوفسطاييان، تقابل حقوق طبيعي و حقوق موضوعه است. سوفسطاييان، منشأ حقوق را مطلقاً قرارداد مي‏دانستند، چرا كه پذيرفتن حقوق طبيعي مبتني بر مفهوم ثابت و معيّني از انسان است كه با نسبيت‏گرايي آنها سازگار نبود</a:t>
            </a:r>
            <a:r>
              <a:rPr lang="fa-IR" dirty="0" smtClean="0"/>
              <a:t>. (كانت</a:t>
            </a:r>
            <a:r>
              <a:rPr lang="fa-IR" dirty="0"/>
              <a:t>، فلسفه حقوق، ترجمه منوچهر صانعي دره بيدي، ص 5 ـ </a:t>
            </a:r>
            <a:r>
              <a:rPr lang="fa-IR" dirty="0" smtClean="0"/>
              <a:t>10) ، لکن حقوق </a:t>
            </a:r>
            <a:r>
              <a:rPr lang="fa-IR" dirty="0"/>
              <a:t>انساني </a:t>
            </a:r>
            <a:r>
              <a:rPr lang="fa-IR" dirty="0" smtClean="0"/>
              <a:t> که منبعث از حقوق حقیقی است به </a:t>
            </a:r>
            <a:r>
              <a:rPr lang="fa-IR" dirty="0"/>
              <a:t>هيچ وجه پديده‏اي نو به حساب نمي‏آيد؛ چنانچه توجه و التفات </a:t>
            </a:r>
            <a:r>
              <a:rPr lang="fa-IR" sz="2800" dirty="0"/>
              <a:t>به</a:t>
            </a:r>
            <a:r>
              <a:rPr lang="fa-IR" dirty="0"/>
              <a:t> تعيين فهرست و ميزان اين حقوق و همين‏طور صفات آنها از ثبات، تغيير، كليت و جامعيت نيز، تاريخي كهن </a:t>
            </a:r>
            <a:r>
              <a:rPr lang="fa-IR" dirty="0" smtClean="0"/>
              <a:t>دارد، و میثاق از زمره این حقوق است.</a:t>
            </a:r>
            <a:endParaRPr lang="en-US" dirty="0"/>
          </a:p>
        </p:txBody>
      </p:sp>
      <p:sp>
        <p:nvSpPr>
          <p:cNvPr id="4" name="Footer Placeholder 3"/>
          <p:cNvSpPr>
            <a:spLocks noGrp="1"/>
          </p:cNvSpPr>
          <p:nvPr>
            <p:ph type="ftr" sz="quarter" idx="11"/>
          </p:nvPr>
        </p:nvSpPr>
        <p:spPr>
          <a:xfrm>
            <a:off x="1141411" y="5883275"/>
            <a:ext cx="9522296"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606184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20885"/>
          </a:xfrm>
        </p:spPr>
        <p:txBody>
          <a:bodyPr/>
          <a:lstStyle/>
          <a:p>
            <a:pPr algn="ctr"/>
            <a:r>
              <a:rPr lang="fa-IR" dirty="0" smtClean="0"/>
              <a:t>رد ابطال پذیری در سنن الهی(1):</a:t>
            </a:r>
            <a:endParaRPr lang="en-US" dirty="0"/>
          </a:p>
        </p:txBody>
      </p:sp>
      <p:sp>
        <p:nvSpPr>
          <p:cNvPr id="3" name="Content Placeholder 2"/>
          <p:cNvSpPr>
            <a:spLocks noGrp="1"/>
          </p:cNvSpPr>
          <p:nvPr>
            <p:ph idx="1"/>
          </p:nvPr>
        </p:nvSpPr>
        <p:spPr>
          <a:xfrm>
            <a:off x="1141412" y="1339403"/>
            <a:ext cx="9905999" cy="3889420"/>
          </a:xfrm>
        </p:spPr>
        <p:txBody>
          <a:bodyPr>
            <a:normAutofit lnSpcReduction="10000"/>
          </a:bodyPr>
          <a:lstStyle/>
          <a:p>
            <a:pPr algn="just" rtl="1"/>
            <a:r>
              <a:rPr lang="fa-IR" sz="2500" dirty="0"/>
              <a:t>ثبات يك امر ايجابي همواره مستلزم نفي يك امر ايجابي نيست، یعنی اينكه بعد از قبول اين اصل كه هر جا تصديق هست ، انكار هم هست ، و هر جا ايجاب هست ، سلب هم هست ، خيال نكنيم كه هر جا ايجاب يك امر اثباتي است ، سلب يك امر اثباتي هم هست . امثال اسپينوزا و هگل دچار چنين اشتباهي هستند . در حالي كه ممكن است آن سلب ، سلب السلب باشد ، نه سلب ايجاب </a:t>
            </a:r>
            <a:r>
              <a:rPr lang="fa-IR" sz="2500" dirty="0" smtClean="0"/>
              <a:t>، سلب </a:t>
            </a:r>
            <a:r>
              <a:rPr lang="fa-IR" sz="2500" dirty="0"/>
              <a:t>يك امر نياز به مناط وجودي مستقل در شي ء ندارد  ،مي دانيم كه هر جا ايجاب هست پس يك مناط وجودي و يك خصوصيت وجودي در آن شي ء بايد باشد . ما نبايد دچار اين اشتباه شويم كه پس سلب هم يك مناط جداگانه اي در شي ء اقتضا مي كند ، و به عدد سلبها خصوصيتهاي جداگانه در شي ء هست </a:t>
            </a:r>
            <a:r>
              <a:rPr lang="fa-IR" dirty="0" smtClean="0"/>
              <a:t>(کتاب  الهیات شفا/جلد یک صفحات 218 تا 219)</a:t>
            </a:r>
            <a:endParaRPr lang="en-US" dirty="0"/>
          </a:p>
        </p:txBody>
      </p:sp>
      <p:sp>
        <p:nvSpPr>
          <p:cNvPr id="4" name="Footer Placeholder 3"/>
          <p:cNvSpPr>
            <a:spLocks noGrp="1"/>
          </p:cNvSpPr>
          <p:nvPr>
            <p:ph type="ftr" sz="quarter" idx="11"/>
          </p:nvPr>
        </p:nvSpPr>
        <p:spPr>
          <a:xfrm>
            <a:off x="1141411" y="5883275"/>
            <a:ext cx="9277597" cy="365125"/>
          </a:xfrm>
        </p:spPr>
        <p:txBody>
          <a:bodyPr/>
          <a:lstStyle/>
          <a:p>
            <a:pPr algn="r"/>
            <a:r>
              <a:rPr lang="fa-IR" sz="2000" dirty="0"/>
              <a:t>منبع: کتاب روح میثاق وعهود حقیقی، نویسنده: محمود صانعی پور، سال: اسفند 1392</a:t>
            </a:r>
          </a:p>
          <a:p>
            <a:pPr algn="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46464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6795"/>
          </a:xfrm>
        </p:spPr>
        <p:txBody>
          <a:bodyPr/>
          <a:lstStyle/>
          <a:p>
            <a:pPr algn="ctr"/>
            <a:r>
              <a:rPr lang="fa-IR" dirty="0"/>
              <a:t>رد ابطال پذیری در سنن </a:t>
            </a:r>
            <a:r>
              <a:rPr lang="fa-IR" dirty="0" smtClean="0"/>
              <a:t>الهی(2):</a:t>
            </a:r>
            <a:endParaRPr lang="en-US" dirty="0"/>
          </a:p>
        </p:txBody>
      </p:sp>
      <p:sp>
        <p:nvSpPr>
          <p:cNvPr id="3" name="Content Placeholder 2"/>
          <p:cNvSpPr>
            <a:spLocks noGrp="1"/>
          </p:cNvSpPr>
          <p:nvPr>
            <p:ph idx="1"/>
          </p:nvPr>
        </p:nvSpPr>
        <p:spPr>
          <a:xfrm>
            <a:off x="1141412" y="1326524"/>
            <a:ext cx="9905999" cy="4464677"/>
          </a:xfrm>
        </p:spPr>
        <p:txBody>
          <a:bodyPr>
            <a:noAutofit/>
          </a:bodyPr>
          <a:lstStyle/>
          <a:p>
            <a:pPr algn="just" rtl="1"/>
            <a:r>
              <a:rPr lang="fa-IR" dirty="0"/>
              <a:t>اگر سفيد باشم ملاكي در من هست ، اگر بلند باشم ملاكي در من دارد . نبايد فكر كنيم كه پس </a:t>
            </a:r>
            <a:r>
              <a:rPr lang="fa-IR" dirty="0" smtClean="0"/>
              <a:t>“</a:t>
            </a:r>
            <a:r>
              <a:rPr lang="en-US" dirty="0" smtClean="0"/>
              <a:t>X</a:t>
            </a:r>
            <a:r>
              <a:rPr lang="fa-IR" dirty="0" smtClean="0"/>
              <a:t>نيستم </a:t>
            </a:r>
            <a:r>
              <a:rPr lang="fa-IR" dirty="0"/>
              <a:t>" هم يك ملاكي در من دارد ، " </a:t>
            </a:r>
            <a:r>
              <a:rPr lang="en-US" dirty="0" smtClean="0"/>
              <a:t>Y</a:t>
            </a:r>
            <a:r>
              <a:rPr lang="fa-IR" dirty="0" smtClean="0"/>
              <a:t> </a:t>
            </a:r>
            <a:r>
              <a:rPr lang="fa-IR" dirty="0"/>
              <a:t>نيستم " ، يك خصوصيت ديگر در من هست . نه ، اينها ديگر خصوصيتهاي جدا از يكديگر نيستند كه قابل اثبات و قابل نفي و اين حرفها باشد . مسأله اين بود كه يكي از واجب الوجودها امتيازش از ديگري به عدم باشد . </a:t>
            </a:r>
            <a:r>
              <a:rPr lang="fa-IR" dirty="0" smtClean="0"/>
              <a:t>شيخ</a:t>
            </a:r>
            <a:r>
              <a:rPr lang="en-US" dirty="0" smtClean="0"/>
              <a:t> </a:t>
            </a:r>
            <a:r>
              <a:rPr lang="fa-IR" dirty="0" smtClean="0"/>
              <a:t> الرئیس گفت كه </a:t>
            </a:r>
            <a:r>
              <a:rPr lang="fa-IR" dirty="0"/>
              <a:t>اين عدم خودش خصوصيتي نيست ، والا هر چيزي عدمهاي غيرمتناهي درباره اش صدق مي كند </a:t>
            </a:r>
            <a:r>
              <a:rPr lang="fa-IR" dirty="0" smtClean="0"/>
              <a:t>. بيان </a:t>
            </a:r>
            <a:r>
              <a:rPr lang="fa-IR" dirty="0"/>
              <a:t>ديگر شيخ  الرئیس در رد اين </a:t>
            </a:r>
            <a:r>
              <a:rPr lang="fa-IR" dirty="0" smtClean="0"/>
              <a:t>وجه:شيخ </a:t>
            </a:r>
            <a:r>
              <a:rPr lang="fa-IR" dirty="0"/>
              <a:t>برمي گردند و مطلب را به شكل ديگري بيان مي كنند . آن شكل ديگر اين است : بحث ما در اين است كه دو واجب الوجود كه در وجوب وجود اشتراك دارند ، مختلف الحقيقة هستند ، يعني دو حقيقت و دو نوع مختلفند . اشتراكشان در امر جنسي است و اختلافشان در فصل . [ يا اينكه يك حقيقت هستند و اختلافشان در عرض عام يا عرض خاص است ] . </a:t>
            </a:r>
            <a:endParaRPr lang="en-US" dirty="0"/>
          </a:p>
        </p:txBody>
      </p:sp>
      <p:sp>
        <p:nvSpPr>
          <p:cNvPr id="4" name="Footer Placeholder 3"/>
          <p:cNvSpPr>
            <a:spLocks noGrp="1"/>
          </p:cNvSpPr>
          <p:nvPr>
            <p:ph type="ftr" sz="quarter" idx="11"/>
          </p:nvPr>
        </p:nvSpPr>
        <p:spPr>
          <a:xfrm>
            <a:off x="1141411" y="5883275"/>
            <a:ext cx="9341992"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44145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7426"/>
            <a:ext cx="9905998" cy="502275"/>
          </a:xfrm>
        </p:spPr>
        <p:txBody>
          <a:bodyPr>
            <a:normAutofit fontScale="90000"/>
          </a:bodyPr>
          <a:lstStyle/>
          <a:p>
            <a:pPr algn="ctr"/>
            <a:r>
              <a:rPr lang="fa-IR" dirty="0" smtClean="0"/>
              <a:t>عرض عام وعرض خاص:</a:t>
            </a:r>
            <a:endParaRPr lang="en-US" dirty="0"/>
          </a:p>
        </p:txBody>
      </p:sp>
      <p:sp>
        <p:nvSpPr>
          <p:cNvPr id="3" name="Content Placeholder 2"/>
          <p:cNvSpPr>
            <a:spLocks noGrp="1"/>
          </p:cNvSpPr>
          <p:nvPr>
            <p:ph idx="1"/>
          </p:nvPr>
        </p:nvSpPr>
        <p:spPr>
          <a:xfrm>
            <a:off x="1141412" y="540913"/>
            <a:ext cx="9905999" cy="5898524"/>
          </a:xfrm>
        </p:spPr>
        <p:txBody>
          <a:bodyPr>
            <a:normAutofit fontScale="92500" lnSpcReduction="10000"/>
          </a:bodyPr>
          <a:lstStyle/>
          <a:p>
            <a:pPr algn="just" rtl="1"/>
            <a:r>
              <a:rPr lang="fa-IR" dirty="0"/>
              <a:t>گاهی مفهوم کلی، خارج از ذات افراد خودش است؛ یعنی این مفهوم، ذاتی افراد خود </a:t>
            </a:r>
            <a:r>
              <a:rPr lang="fa-IR" dirty="0" smtClean="0"/>
              <a:t>نیست.مانند </a:t>
            </a:r>
            <a:r>
              <a:rPr lang="fa-IR" dirty="0"/>
              <a:t>مفهوم کلی راه رونده که خارج از ماهیت افراد خود است؛ یعنی راه رفتن جزو ذات یا تمام ذات موجوداتی که می توانند راه بروند ،حال، این مفهوم کلی که خارج از ذات افراد خود است، بر دو قسم است: 1-  مفهوم کلیی که اعم از ذات افراد خود است؛ یعنی اختصاص به افراد یک نوع ندارد، بلکه در انواع مختلفی وجود دارد و بر هر فردی که صدق کند، از ذات و ماهیت آن فرد بیرون و اعم است.مانند راه رونده که خارج از ذات افراد خود است و در عین حال اختصاص به یک نوع از جانداران ندارد؛ بلکه انواع مختلفی از جانداران راه می روند. به این گونه مفهوم، عرض عام(مفهومی کلی که به طور عام بر بسیاری از موجودات صدق می کند و نیز عرضی آنهاست.) گفته می شود. 2 -مفهوم کلیی که خارج از ذات افراد و مصادیق خود است و در عین حال، فقط اختصاص به یک نوع و یک ذات دارد و به همین دلیل مساوی با آن است. مانند مفهوم کلی شاعر که خارج از ماهیت افراد خود (انسان ها) است و به صورت یک حالت و یک عرض در آنها وجود دارد. به سخن دیگر، این امر عرضی اختصاص دارد به افراد یک ذات و یک نوع و یک ماهیت؛ یعنی نوع انسان.  تصور شاعر مساوی است با تصور انسان؛ با این حال، شاعر بودن ذاتی انسان نیست، زیرا بسیاری از انسانها هستند که شاعر نیستند.به این مفهوم کلی، عرض خاص یا خاصه گفته می شود.( مفهومی کلی که فقط اختصاص به یک نوع دارد و در عین حال عرضی آن بوده و خارج از ذات و حقیقت آن است)." منطق مظفر، صفحه 120" .</a:t>
            </a:r>
          </a:p>
          <a:p>
            <a:endParaRPr lang="en-US" dirty="0"/>
          </a:p>
        </p:txBody>
      </p:sp>
      <p:sp>
        <p:nvSpPr>
          <p:cNvPr id="4" name="Footer Placeholder 3"/>
          <p:cNvSpPr>
            <a:spLocks noGrp="1"/>
          </p:cNvSpPr>
          <p:nvPr>
            <p:ph type="ftr" sz="quarter" idx="11"/>
          </p:nvPr>
        </p:nvSpPr>
        <p:spPr>
          <a:xfrm>
            <a:off x="1141411" y="6248399"/>
            <a:ext cx="9316234" cy="461494"/>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62421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t>معانی میثاق:(1)</a:t>
            </a:r>
            <a:endParaRPr lang="en-US" sz="4400" dirty="0"/>
          </a:p>
        </p:txBody>
      </p:sp>
      <p:sp>
        <p:nvSpPr>
          <p:cNvPr id="3" name="Content Placeholder 2"/>
          <p:cNvSpPr>
            <a:spLocks noGrp="1"/>
          </p:cNvSpPr>
          <p:nvPr>
            <p:ph idx="1"/>
          </p:nvPr>
        </p:nvSpPr>
        <p:spPr>
          <a:xfrm>
            <a:off x="1141412" y="1725769"/>
            <a:ext cx="9905999" cy="2807594"/>
          </a:xfrm>
        </p:spPr>
        <p:txBody>
          <a:bodyPr>
            <a:noAutofit/>
          </a:bodyPr>
          <a:lstStyle/>
          <a:p>
            <a:pPr algn="ctr"/>
            <a:r>
              <a:rPr lang="fa-IR" sz="2800" dirty="0" smtClean="0"/>
              <a:t>میثاق این کلمه با حروف عربی- لغت نامه دهخدا </a:t>
            </a:r>
          </a:p>
          <a:p>
            <a:pPr algn="just" rtl="1"/>
            <a:r>
              <a:rPr lang="fa-IR" sz="2800" dirty="0" smtClean="0"/>
              <a:t> (</a:t>
            </a:r>
            <a:r>
              <a:rPr lang="fa-IR" sz="2800" dirty="0"/>
              <a:t>از «وث ق») عهد و پیمان . (منتهی الارب ) (آنندراج ) (غیاث ) (ناظم الاطباء). مَوثِق. (منتهی الارب ) (غیاث ) (ناظم الاطباء). عهد استوار. (ترجمان القرآن جرجانی ص 97). وثاق. بند. عهد. پیمان . قرارداد. عقد. معاهده . ج ، مواثیق. (یادداشت مولف ). عهد و شرط و پیمان و قول و قرار. (ناظم الاطباء). پیمان . ج ، مواثیق. (مهذب الاسماء). پیمان . (دهار). آنچه عهد را بر آن استوار کنند چون سوگندو مانند آن . (ترجمان القرآن جرجانی </a:t>
            </a:r>
            <a:r>
              <a:rPr lang="fa-IR" sz="2800" dirty="0" smtClean="0"/>
              <a:t>97</a:t>
            </a:r>
            <a:r>
              <a:rPr lang="fa-IR" sz="2800" dirty="0"/>
              <a:t>): </a:t>
            </a:r>
          </a:p>
        </p:txBody>
      </p:sp>
      <p:pic>
        <p:nvPicPr>
          <p:cNvPr id="8" name="Picture 7"/>
          <p:cNvPicPr>
            <a:picLocks noChangeAspect="1"/>
          </p:cNvPicPr>
          <p:nvPr/>
        </p:nvPicPr>
        <p:blipFill>
          <a:blip r:embed="rId2"/>
          <a:stretch>
            <a:fillRect/>
          </a:stretch>
        </p:blipFill>
        <p:spPr>
          <a:xfrm>
            <a:off x="3193961" y="5797589"/>
            <a:ext cx="7352413" cy="536494"/>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150740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8310"/>
          </a:xfrm>
        </p:spPr>
        <p:txBody>
          <a:bodyPr/>
          <a:lstStyle/>
          <a:p>
            <a:pPr algn="ctr"/>
            <a:r>
              <a:rPr lang="fa-IR" dirty="0" smtClean="0"/>
              <a:t>معانی میثاق:(2)</a:t>
            </a:r>
            <a:endParaRPr lang="en-US" dirty="0"/>
          </a:p>
        </p:txBody>
      </p:sp>
      <p:sp>
        <p:nvSpPr>
          <p:cNvPr id="4" name="Footer Placeholder 3"/>
          <p:cNvSpPr>
            <a:spLocks noGrp="1"/>
          </p:cNvSpPr>
          <p:nvPr>
            <p:ph type="ftr" sz="quarter" idx="11"/>
          </p:nvPr>
        </p:nvSpPr>
        <p:spPr>
          <a:xfrm>
            <a:off x="1141411" y="5883275"/>
            <a:ext cx="9432144" cy="365125"/>
          </a:xfrm>
        </p:spPr>
        <p:txBody>
          <a:bodyPr/>
          <a:lstStyle/>
          <a:p>
            <a:pPr algn="r"/>
            <a:r>
              <a:rPr lang="fa-IR" sz="2000" dirty="0"/>
              <a:t>منبع: کتاب روح میثاق وعهود حقیقی، نویسنده: محمود صانعی پور، سال: اسفند </a:t>
            </a:r>
            <a:r>
              <a:rPr lang="fa-IR" sz="2000" dirty="0" smtClean="0"/>
              <a:t>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
        <p:nvSpPr>
          <p:cNvPr id="3" name="Content Placeholder 2"/>
          <p:cNvSpPr>
            <a:spLocks noGrp="1"/>
          </p:cNvSpPr>
          <p:nvPr>
            <p:ph idx="1"/>
          </p:nvPr>
        </p:nvSpPr>
        <p:spPr>
          <a:xfrm>
            <a:off x="1141412" y="1390918"/>
            <a:ext cx="9905999" cy="4378817"/>
          </a:xfrm>
        </p:spPr>
        <p:txBody>
          <a:bodyPr/>
          <a:lstStyle/>
          <a:p>
            <a:pPr algn="just" rtl="1"/>
            <a:r>
              <a:rPr lang="fa-IR" dirty="0" smtClean="0"/>
              <a:t>جهانی که ما در آن زندگی میکنیم ، مجازی نسبت به عالم حقیقی است ، مانند سیستم های دیجیتالی درشبکه ( </a:t>
            </a:r>
            <a:r>
              <a:rPr lang="en-US" dirty="0" smtClean="0"/>
              <a:t>ICT</a:t>
            </a:r>
            <a:r>
              <a:rPr lang="fa-IR" dirty="0" smtClean="0"/>
              <a:t> ) نسبت به جهان واقعی ، حکم مجازی دارد (تفسیر المیزان جلد 2-صفحه 254) :</a:t>
            </a:r>
          </a:p>
          <a:p>
            <a:pPr algn="just" rtl="1"/>
            <a:r>
              <a:rPr lang="fa-IR" dirty="0" smtClean="0"/>
              <a:t>عالم حقیقی           قوانین حقیقی (نظیر میثاق)          عالم دنیوی            تعاملات مجازی</a:t>
            </a:r>
          </a:p>
          <a:p>
            <a:pPr algn="just" rtl="1"/>
            <a:r>
              <a:rPr lang="fa-IR" dirty="0" smtClean="0"/>
              <a:t>بنابراین اعمال حقیقی بوده وریشه در عالم حقیقت دارد وکلیه جزئیات اعمال ما در عالم حقیقی ضبط وربط میشود ویا معیارها ومحاسبات قوانین حقه الهیه بررسی شده ومستحق پاداش ویا موجب عقاب خواهد شد وتنها میتوان با قواعد قوانین حقیقی وامداد های غیبی ودر پرتوی عنایات خداوند متعال وعمل صالح ، از این دنیا ، سعادتمندانه عبور کرد(تفسیر المیزان جلد 2- صفحه 255 .</a:t>
            </a:r>
            <a:endParaRPr lang="en-US" dirty="0"/>
          </a:p>
        </p:txBody>
      </p:sp>
      <p:sp>
        <p:nvSpPr>
          <p:cNvPr id="8" name="Left Arrow 7"/>
          <p:cNvSpPr/>
          <p:nvPr/>
        </p:nvSpPr>
        <p:spPr>
          <a:xfrm>
            <a:off x="8847786" y="3000778"/>
            <a:ext cx="785611" cy="296214"/>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5289669" y="3000778"/>
            <a:ext cx="804742" cy="317019"/>
          </a:xfrm>
          <a:prstGeom prst="rect">
            <a:avLst/>
          </a:prstGeom>
        </p:spPr>
      </p:pic>
      <p:pic>
        <p:nvPicPr>
          <p:cNvPr id="10" name="Picture 9"/>
          <p:cNvPicPr>
            <a:picLocks noChangeAspect="1"/>
          </p:cNvPicPr>
          <p:nvPr/>
        </p:nvPicPr>
        <p:blipFill>
          <a:blip r:embed="rId2"/>
          <a:stretch>
            <a:fillRect/>
          </a:stretch>
        </p:blipFill>
        <p:spPr>
          <a:xfrm>
            <a:off x="3336796" y="3006335"/>
            <a:ext cx="804742" cy="317019"/>
          </a:xfrm>
          <a:prstGeom prst="rect">
            <a:avLst/>
          </a:prstGeom>
        </p:spPr>
      </p:pic>
    </p:spTree>
    <p:extLst>
      <p:ext uri="{BB962C8B-B14F-4D97-AF65-F5344CB8AC3E}">
        <p14:creationId xmlns:p14="http://schemas.microsoft.com/office/powerpoint/2010/main" val="3958322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4852"/>
            <a:ext cx="9905998" cy="1056192"/>
          </a:xfrm>
        </p:spPr>
        <p:txBody>
          <a:bodyPr/>
          <a:lstStyle/>
          <a:p>
            <a:pPr algn="ctr"/>
            <a:r>
              <a:rPr lang="fa-IR" dirty="0" smtClean="0"/>
              <a:t>معانی میثاق(3):</a:t>
            </a:r>
            <a:endParaRPr lang="en-US" dirty="0"/>
          </a:p>
        </p:txBody>
      </p:sp>
      <p:sp>
        <p:nvSpPr>
          <p:cNvPr id="3" name="Content Placeholder 2"/>
          <p:cNvSpPr>
            <a:spLocks noGrp="1"/>
          </p:cNvSpPr>
          <p:nvPr>
            <p:ph idx="1"/>
          </p:nvPr>
        </p:nvSpPr>
        <p:spPr>
          <a:xfrm>
            <a:off x="1141412" y="1451370"/>
            <a:ext cx="9905999" cy="4339832"/>
          </a:xfrm>
        </p:spPr>
        <p:txBody>
          <a:bodyPr>
            <a:normAutofit fontScale="92500"/>
          </a:bodyPr>
          <a:lstStyle/>
          <a:p>
            <a:pPr algn="just" rtl="1"/>
            <a:r>
              <a:rPr lang="fa-IR" dirty="0"/>
              <a:t>سرچشمه میثاق وپیدایش فطری و حرکت دائمی وجوهری این خصیصه نیکوی الهی در انسان مربوط به اخذ میثاق خداوند متعال از بنی آدم درعالم خاصی ازعوالم ملکوت  است   ویکی از کرامات و شرافتی است که ذات  مقدس رب العالمین  به انسان اعطا فرموده وانسان را  برای امانت داری عهد ومیثاق خود انتخاب فرموده وبدین نحو اورا احسن الخالقین قرارداده و به فرشتگان فرمود همانا  انسان خلیفه من در روی زمین هست"   آیه (30) از سوره بقره: وَ إِذْ قَالَ رَبُّکَ لِلْمَلائِکَه إِنِّی جَاعِلٌ فِی الْأَرْضِ خَلِیفَة قَالُوا أَتَجْعَلُ فِیهَا مَنْ یُفْسِدُ فِیهَا وَ یَسْفِکُ الدِّماءَ وَ نَحْنُ نُسَبِّحُ بِحَمْدِکَ وَ نُقَدِّسُ لَکَ قَالَ إِنِّی أَعْلَمُ مَا لا تَعْلَمُونَ). "  وحقیقت فرزندان آدم  را این چنین قرار داد که نسبت به آفریدگار خود ، آگاه بوده و ذاتاً این میثاق وامانت داری وجوهر بنیادین این خصلت خدائی رادر وجود درک کرده ودرشرایط عقلی وبدوراز نفس اماره بالسوء و القائات شیطان به وعدها وقول وقرارها خود با خداوند متعال وبندگان حضرتش وا بسته است و براستی ودرستی وفادار بوده وعمل کند .</a:t>
            </a:r>
            <a:endParaRPr lang="en-US" dirty="0"/>
          </a:p>
        </p:txBody>
      </p:sp>
      <p:sp>
        <p:nvSpPr>
          <p:cNvPr id="4" name="Footer Placeholder 3"/>
          <p:cNvSpPr>
            <a:spLocks noGrp="1"/>
          </p:cNvSpPr>
          <p:nvPr>
            <p:ph type="ftr" sz="quarter" idx="11"/>
          </p:nvPr>
        </p:nvSpPr>
        <p:spPr>
          <a:xfrm>
            <a:off x="1141411" y="5883275"/>
            <a:ext cx="9535175" cy="365125"/>
          </a:xfrm>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pic>
        <p:nvPicPr>
          <p:cNvPr id="7" name="Picture 6"/>
          <p:cNvPicPr>
            <a:picLocks noChangeAspect="1"/>
          </p:cNvPicPr>
          <p:nvPr/>
        </p:nvPicPr>
        <p:blipFill>
          <a:blip r:embed="rId2"/>
          <a:stretch>
            <a:fillRect/>
          </a:stretch>
        </p:blipFill>
        <p:spPr>
          <a:xfrm>
            <a:off x="3509585" y="5943600"/>
            <a:ext cx="7352413" cy="536494"/>
          </a:xfrm>
          <a:prstGeom prst="rect">
            <a:avLst/>
          </a:prstGeom>
        </p:spPr>
      </p:pic>
    </p:spTree>
    <p:extLst>
      <p:ext uri="{BB962C8B-B14F-4D97-AF65-F5344CB8AC3E}">
        <p14:creationId xmlns:p14="http://schemas.microsoft.com/office/powerpoint/2010/main" val="49867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20885"/>
          </a:xfrm>
        </p:spPr>
        <p:txBody>
          <a:bodyPr/>
          <a:lstStyle/>
          <a:p>
            <a:pPr algn="ctr"/>
            <a:r>
              <a:rPr lang="fa-IR" dirty="0"/>
              <a:t>مفهوم میثاق </a:t>
            </a:r>
            <a:r>
              <a:rPr lang="fa-IR" dirty="0" smtClean="0"/>
              <a:t>الهى</a:t>
            </a:r>
            <a:r>
              <a:rPr lang="fa-IR" dirty="0"/>
              <a:t> </a:t>
            </a:r>
            <a:r>
              <a:rPr lang="fa-IR" dirty="0" smtClean="0"/>
              <a:t>(1):</a:t>
            </a:r>
            <a:endParaRPr lang="en-US" dirty="0"/>
          </a:p>
        </p:txBody>
      </p:sp>
      <p:sp>
        <p:nvSpPr>
          <p:cNvPr id="3" name="Content Placeholder 2"/>
          <p:cNvSpPr>
            <a:spLocks noGrp="1"/>
          </p:cNvSpPr>
          <p:nvPr>
            <p:ph idx="1"/>
          </p:nvPr>
        </p:nvSpPr>
        <p:spPr>
          <a:xfrm>
            <a:off x="1141412" y="1339403"/>
            <a:ext cx="9905999" cy="4451798"/>
          </a:xfrm>
        </p:spPr>
        <p:txBody>
          <a:bodyPr/>
          <a:lstStyle/>
          <a:p>
            <a:pPr algn="ctr"/>
            <a:r>
              <a:rPr lang="fa-IR" dirty="0"/>
              <a:t>منظور ازمیثاق( پیمان) الهى در آیه 7 سوره «مائده» بشرح زیر است: </a:t>
            </a:r>
          </a:p>
          <a:p>
            <a:pPr algn="just" rtl="1"/>
            <a:r>
              <a:rPr lang="fa-IR" dirty="0"/>
              <a:t>وَ اذْکُرُوا نِعْمَةَ اللَّهِ عَلَيْکُمْ وَ ميثاقَهُ الَّذي واثَقَکُمْ بِهِ إِذْ قُلْتُمْ سَمِعْنا وَ أَطَعْنا وَ اتَّقُوا اللَّهَ إِنَّ اللَّهَ عَليمٌ بِذاتِ </a:t>
            </a:r>
            <a:r>
              <a:rPr lang="fa-IR" dirty="0" smtClean="0"/>
              <a:t>الصُّدُورِمعنی</a:t>
            </a:r>
            <a:r>
              <a:rPr lang="fa-IR" dirty="0"/>
              <a:t>: » آیت‌الله موسوی همدانی (ترجمه‌المیزان) و نعمت خدا بر خویشتن را بیاد آرید ، و نیز بیاد آرید عهدی را که او شما را بدان متعهد کرد ، که در پاسخش گفتید سمعا و طاعة ، و از خدا پروا کنید ، که خدا دانا به افکار و نیات نهفته در دلها است. </a:t>
            </a:r>
            <a:r>
              <a:rPr lang="fa-IR" dirty="0" smtClean="0"/>
              <a:t>عهد </a:t>
            </a:r>
            <a:r>
              <a:rPr lang="fa-IR" dirty="0"/>
              <a:t>عمومي با بني‌آدم: چنان‌كه فرمود: «أَلَمْ أَعْهَدْ إِلَيْكُمْ يا بَنِي آدَمَ أَنْ لا تَعْبُدُوا الشَّيْطانَ إِنَّهُ لَكُمْ عَدُوٌّ مُبِين» (يس: 60)؛ اي فرزندان آدم، مگر با شما پيمان نبسته بودم كه شيطان را نپرستيد، زيرا وي دشمن آشكار شماست.اين يك عهد فطري است كه خداوند از انسان‌ها گرفته كه شيطان را عبادت نكنند، بلكه تنها خداي متعال را بپرستند.</a:t>
            </a:r>
          </a:p>
          <a:p>
            <a:pPr algn="ctr"/>
            <a:endParaRPr lang="en-US" dirty="0"/>
          </a:p>
        </p:txBody>
      </p:sp>
      <p:sp>
        <p:nvSpPr>
          <p:cNvPr id="4" name="Footer Placeholder 3"/>
          <p:cNvSpPr>
            <a:spLocks noGrp="1"/>
          </p:cNvSpPr>
          <p:nvPr>
            <p:ph type="ftr" sz="quarter" idx="11"/>
          </p:nvPr>
        </p:nvSpPr>
        <p:spPr>
          <a:xfrm>
            <a:off x="1141411" y="5883275"/>
            <a:ext cx="9548054" cy="365125"/>
          </a:xfrm>
        </p:spPr>
        <p:txBody>
          <a:bodyPr/>
          <a:lstStyle/>
          <a:p>
            <a:pPr algn="r" rtl="1"/>
            <a:r>
              <a:rPr lang="en-US" sz="2000" dirty="0" smtClean="0"/>
              <a:t>.</a:t>
            </a:r>
            <a:r>
              <a:rPr lang="fa-IR" sz="2000" dirty="0"/>
              <a:t>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40809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3336"/>
            <a:ext cx="9905998" cy="1326524"/>
          </a:xfrm>
        </p:spPr>
        <p:txBody>
          <a:bodyPr/>
          <a:lstStyle/>
          <a:p>
            <a:pPr algn="ctr" rtl="1"/>
            <a:r>
              <a:rPr lang="fa-IR" dirty="0" smtClean="0"/>
              <a:t>من گنج نهان بودم ، خواستم که آشکار شوم عالمیان را خلق کردم</a:t>
            </a:r>
            <a:br>
              <a:rPr lang="fa-IR" dirty="0" smtClean="0"/>
            </a:br>
            <a:r>
              <a:rPr lang="fa-IR" sz="2000" dirty="0" smtClean="0"/>
              <a:t>(آیه 30 از سوره بقره)</a:t>
            </a:r>
            <a:endParaRPr lang="en-US" sz="2000" dirty="0"/>
          </a:p>
        </p:txBody>
      </p:sp>
      <p:sp>
        <p:nvSpPr>
          <p:cNvPr id="3" name="Content Placeholder 2"/>
          <p:cNvSpPr>
            <a:spLocks noGrp="1"/>
          </p:cNvSpPr>
          <p:nvPr>
            <p:ph idx="1"/>
          </p:nvPr>
        </p:nvSpPr>
        <p:spPr>
          <a:xfrm>
            <a:off x="1141412" y="1365161"/>
            <a:ext cx="9905999" cy="4426040"/>
          </a:xfrm>
        </p:spPr>
        <p:txBody>
          <a:bodyPr>
            <a:normAutofit/>
          </a:bodyPr>
          <a:lstStyle/>
          <a:p>
            <a:pPr marL="0" marR="0" algn="r" rtl="1">
              <a:lnSpc>
                <a:spcPct val="115000"/>
              </a:lnSpc>
              <a:spcBef>
                <a:spcPts val="0"/>
              </a:spcBef>
              <a:spcAft>
                <a:spcPts val="1000"/>
              </a:spcAft>
            </a:pPr>
            <a:r>
              <a:rPr lang="ar-SA" dirty="0">
                <a:latin typeface="Calibri" panose="020F0502020204030204" pitchFamily="34" charset="0"/>
                <a:ea typeface="Calibri" panose="020F0502020204030204" pitchFamily="34" charset="0"/>
              </a:rPr>
              <a:t>وَ إِذْ قالَ رَبُّکَ لِلْمَلائِکَةِ إِنِّي جاعِلٌ فِي الْأَرْضِ خَليفَةً قالُوا أَ تَجْعَلُ فيها مَنْ يُفْسِدُ فيها وَ يَسْفِکُ الدِّماءَ وَ نَحْنُ نُسَبِّحُ بِحَمْدِکَ وَ نُقَدِّسُ لَکَ قالَ إِنِّي أَعْلَمُ ما لا تَعْلَمُونَ</a:t>
            </a:r>
            <a:r>
              <a:rPr lang="en-US" dirty="0">
                <a:latin typeface="Calibri" panose="020F0502020204030204" pitchFamily="34" charset="0"/>
                <a:ea typeface="Calibri" panose="020F0502020204030204" pitchFamily="34" charset="0"/>
                <a:cs typeface="Arial" panose="020B0604020202020204" pitchFamily="34" charset="0"/>
              </a:rPr>
              <a:t>30</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1000"/>
              </a:spcAft>
            </a:pPr>
            <a:r>
              <a:rPr lang="ar-SA" dirty="0">
                <a:latin typeface="Calibri" panose="020F0502020204030204" pitchFamily="34" charset="0"/>
                <a:ea typeface="Calibri" panose="020F0502020204030204" pitchFamily="34" charset="0"/>
              </a:rPr>
              <a:t>چون پروردگار تو به فرشتگان گفت من در زمين جانشينى خواهم گماشت [فرشتگان] گفتند آيا در آن كسى را مى‏گمارى كه در آن فساد انگيزد و خونها بريزد و حال آنكه ما با ستايش تو [تو را] تنزيه مى‏كنيم و به تقديست مى‏پردازيم فرمود من چيزى مى‏دانم كه شما نمى‏دانيد (</a:t>
            </a:r>
            <a:r>
              <a:rPr lang="fa-IR" dirty="0">
                <a:latin typeface="Calibri" panose="020F0502020204030204" pitchFamily="34" charset="0"/>
                <a:ea typeface="Calibri" panose="020F0502020204030204" pitchFamily="34" charset="0"/>
              </a:rPr>
              <a:t>۳۰</a:t>
            </a:r>
            <a:r>
              <a:rPr lang="fa-IR" dirty="0" smtClean="0">
                <a:latin typeface="Calibri" panose="020F0502020204030204" pitchFamily="34" charset="0"/>
                <a:ea typeface="Calibri" panose="020F0502020204030204" pitchFamily="34" charset="0"/>
              </a:rPr>
              <a:t>)</a:t>
            </a:r>
            <a:endParaRPr lang="en-US" dirty="0" smtClean="0">
              <a:latin typeface="Calibri" panose="020F0502020204030204" pitchFamily="34" charset="0"/>
              <a:ea typeface="Calibri" panose="020F0502020204030204" pitchFamily="34" charset="0"/>
            </a:endParaRPr>
          </a:p>
          <a:p>
            <a:pPr marL="0" marR="0" algn="just">
              <a:lnSpc>
                <a:spcPct val="115000"/>
              </a:lnSpc>
              <a:spcBef>
                <a:spcPts val="0"/>
              </a:spcBef>
              <a:spcAft>
                <a:spcPts val="1000"/>
              </a:spcAft>
            </a:pPr>
            <a:r>
              <a:rPr lang="en-US" dirty="0" smtClean="0">
                <a:effectLst/>
                <a:latin typeface="Calibri" panose="020F0502020204030204" pitchFamily="34" charset="0"/>
                <a:ea typeface="Calibri" panose="020F0502020204030204" pitchFamily="34" charset="0"/>
                <a:cs typeface="Arial" panose="020B0604020202020204" pitchFamily="34" charset="0"/>
              </a:rPr>
              <a:t>And when thy lord said unto the angels , lo , I am about to place a viceroy in he earth , they said :with </a:t>
            </a:r>
            <a:r>
              <a:rPr lang="en-US" dirty="0" smtClean="0">
                <a:latin typeface="Calibri" panose="020F0502020204030204" pitchFamily="34" charset="0"/>
                <a:ea typeface="Calibri" panose="020F0502020204030204" pitchFamily="34" charset="0"/>
                <a:cs typeface="Arial" panose="020B0604020202020204" pitchFamily="34" charset="0"/>
              </a:rPr>
              <a:t>Thou place therein one who will do harm therein and will shed blood , while we , we hymn thy praise and sanctify thee? He said : surely I know that which ye know not.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a:xfrm>
            <a:off x="1141411" y="5883275"/>
            <a:ext cx="9651085" cy="365125"/>
          </a:xfrm>
        </p:spPr>
        <p:txBody>
          <a:bodyPr/>
          <a:lstStyle/>
          <a:p>
            <a:pPr algn="r" rtl="1"/>
            <a:r>
              <a:rPr lang="fa-IR" sz="2000" dirty="0">
                <a:solidFill>
                  <a:prstClr val="white">
                    <a:tint val="75000"/>
                  </a:prstClr>
                </a:solidFill>
              </a:rPr>
              <a:t>منبع: کتاب روح میثاق وعهود حقیقی، نویسنده: محمود صانعی پور، سال: اسفند 1392</a:t>
            </a:r>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086123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72400"/>
          </a:xfrm>
        </p:spPr>
        <p:txBody>
          <a:bodyPr/>
          <a:lstStyle/>
          <a:p>
            <a:pPr algn="ctr"/>
            <a:r>
              <a:rPr lang="fa-IR" dirty="0"/>
              <a:t>مفهوم میثاق الهى </a:t>
            </a:r>
            <a:r>
              <a:rPr lang="fa-IR" dirty="0" smtClean="0"/>
              <a:t>(2):</a:t>
            </a:r>
            <a:endParaRPr lang="en-US" dirty="0"/>
          </a:p>
        </p:txBody>
      </p:sp>
      <p:sp>
        <p:nvSpPr>
          <p:cNvPr id="4" name="Footer Placeholder 3"/>
          <p:cNvSpPr>
            <a:spLocks noGrp="1"/>
          </p:cNvSpPr>
          <p:nvPr>
            <p:ph type="ftr" sz="quarter" idx="11"/>
          </p:nvPr>
        </p:nvSpPr>
        <p:spPr>
          <a:xfrm>
            <a:off x="1141411" y="5883275"/>
            <a:ext cx="9432144"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Content Placeholder 6"/>
          <p:cNvSpPr>
            <a:spLocks noGrp="1"/>
          </p:cNvSpPr>
          <p:nvPr>
            <p:ph idx="1"/>
          </p:nvPr>
        </p:nvSpPr>
        <p:spPr>
          <a:xfrm>
            <a:off x="1141412" y="1390918"/>
            <a:ext cx="9905999" cy="4400283"/>
          </a:xfrm>
        </p:spPr>
        <p:txBody>
          <a:bodyPr>
            <a:normAutofit fontScale="92500"/>
          </a:bodyPr>
          <a:lstStyle/>
          <a:p>
            <a:pPr algn="just" rtl="1"/>
            <a:r>
              <a:rPr lang="fa-IR" dirty="0"/>
              <a:t>2. پيمان ويژه با برخي بندگان خاص: در آية مورد بحث مي‌فرمايد با بني‌اسرائيل پيمان بستيم، ولي به آن تصريح نشده است، در برخي ديگر از آيات پيمان‌هاي خاص خداوند با بني‌اسرائيل بيان شده است، از جمله در آية 12 سورة مائده مي‌فرمايد: «وَلَقَدْ أَخَذَ اللَّهُ مِيثاقَ بَنِي إِسْرائِيلَ وَبَعَثْنا مِنْهُمُ اثْنَيْ عَشَرَ نَقِيباً وَقالَ اللَّهُ إِنِّي مَعَكُمْ لَئِنْ أَقَمْتُمُ الصَّلاةَ وَآتَيْتُمُ الزَّكاةَ وَآمَنْتُمْ بِرُسُلِي وَعَزَّرْتُمُوهُمْ وَأَقْرَضْتُمُ اللَّهَ قَرْضاً حَسَناً لَأُكَفِّرَنَّ عَنْكُمْ سَيِّئاتِكُمْ وَلَأُدْخِلَنَّكُمْ جَنَّاتٍ تَجْرِي مِنْ تَحْتِهَا الْأَنْهارُ فَمَنْ كَفَرَ بَعْدَ ذلِكَ مِنْكُمْ فَقَدْ ضَلَّ سَواءَ السَّبِيل‏»(مائده: 12)؛ در حقيقت، خدا از فرزندان اسرائيل پيمان گرفت؛ و از آنان دوازده سركرده برانگيختيم؛ و خدا فرمود: «من با شما هستم». اگر نماز برپا داريد و زكات بدهيد و به فرستادگانم ايمان بياوريد و ياريشان كنيد و وام نيكويي به خدا بدهيد، قطعاً گناهانتان را از شما مي‏زدايم، و شما را به باغ‌هايي كه از زير [درختان‏] آن نهرها روان است در مي‏آورم. پس هر كس از شما بعد از اين كفر ورزد، در حقيقت از راه راست گمراه شده است.»</a:t>
            </a:r>
            <a:endParaRPr lang="en-US" dirty="0"/>
          </a:p>
        </p:txBody>
      </p:sp>
    </p:spTree>
    <p:extLst>
      <p:ext uri="{BB962C8B-B14F-4D97-AF65-F5344CB8AC3E}">
        <p14:creationId xmlns:p14="http://schemas.microsoft.com/office/powerpoint/2010/main" val="2668483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79217"/>
          </a:xfrm>
        </p:spPr>
        <p:txBody>
          <a:bodyPr>
            <a:normAutofit fontScale="90000"/>
          </a:bodyPr>
          <a:lstStyle/>
          <a:p>
            <a:pPr algn="ctr"/>
            <a:r>
              <a:rPr lang="fa-IR" dirty="0"/>
              <a:t>مفهوم میثاق الهى </a:t>
            </a:r>
            <a:r>
              <a:rPr lang="fa-IR" dirty="0" smtClean="0"/>
              <a:t>(3):</a:t>
            </a:r>
            <a:endParaRPr lang="en-US" dirty="0"/>
          </a:p>
        </p:txBody>
      </p:sp>
      <p:sp>
        <p:nvSpPr>
          <p:cNvPr id="3" name="Content Placeholder 2"/>
          <p:cNvSpPr>
            <a:spLocks noGrp="1"/>
          </p:cNvSpPr>
          <p:nvPr>
            <p:ph idx="1"/>
          </p:nvPr>
        </p:nvSpPr>
        <p:spPr>
          <a:xfrm>
            <a:off x="1141412" y="1339403"/>
            <a:ext cx="9905999" cy="4451798"/>
          </a:xfrm>
        </p:spPr>
        <p:txBody>
          <a:bodyPr>
            <a:normAutofit/>
          </a:bodyPr>
          <a:lstStyle/>
          <a:p>
            <a:pPr algn="just" rtl="1"/>
            <a:r>
              <a:rPr lang="fa-IR" sz="2800" dirty="0"/>
              <a:t>3. پيمان خاص با پيامبران: «وَإِذْ أَخَذَ اللَّهُ مِيثاقَ النَّبِيِّينَ لَما آتَيْتُكُمْ مِنْ كِتابٍ وَحِكْمَةٍ ثُمَّ جاءَكُمْ رَسُولٌ مُصَدِّقٌ لِما مَعَكُمْ لَتُؤْمِنُنَّ بِهِ وَلَتَنْصُرُنَّهُ قالَ أَأَقْرَرْتُمْ وَأَخَذْتُمْ عَلي‏ ذلِكُمْ إِصْرِي قالُوا أَقْرَرْنا قالَ فَاشْهَدُوا وَأَنَا مَعَكُمْ مِنَ الشَّاهِدِين»‏(آل‌عمران: 81)؛ و [ياد كن‏] هنگامي را كه خداوند از پيامبران پيمان گرفت كه هرگاه به شما كتاب و حكمتي دادم، سپس شما را فرستاده‏اي آمد كه آنچه را با شماست تصديق كرد، البته به او ايمان بياوريد و حتماً ياريش كنيد. [آنگاه‏] فرمود: «آيا اقرار كرديد و در اين باره پيمانم را پذيرفتيد؟» گفتند: «آري، اقرار كرديم.» فرمود: «پس گواه باشيد و من با شما از گواهانم.»</a:t>
            </a:r>
            <a:endParaRPr lang="en-US" sz="2800" dirty="0"/>
          </a:p>
        </p:txBody>
      </p:sp>
      <p:sp>
        <p:nvSpPr>
          <p:cNvPr id="4" name="Footer Placeholder 3"/>
          <p:cNvSpPr>
            <a:spLocks noGrp="1"/>
          </p:cNvSpPr>
          <p:nvPr>
            <p:ph type="ftr" sz="quarter" idx="11"/>
          </p:nvPr>
        </p:nvSpPr>
        <p:spPr>
          <a:xfrm>
            <a:off x="1141411" y="5883275"/>
            <a:ext cx="9329113" cy="365125"/>
          </a:xfrm>
        </p:spPr>
        <p:txBody>
          <a:bodyPr/>
          <a:lstStyle/>
          <a:p>
            <a:pPr algn="r" rtl="1"/>
            <a:r>
              <a:rPr lang="en-US" sz="2000" dirty="0" smtClean="0"/>
              <a:t>..</a:t>
            </a:r>
            <a:r>
              <a:rPr lang="fa-IR" sz="2000" dirty="0"/>
              <a:t> منبع: کتاب روح میثاق وعهود حقیقی، نویسنده: محمود صانعی پور، سال: اسفند </a:t>
            </a:r>
            <a:r>
              <a:rPr lang="fa-IR" sz="2000" dirty="0" smtClean="0"/>
              <a:t>1392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24926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72400"/>
          </a:xfrm>
        </p:spPr>
        <p:txBody>
          <a:bodyPr/>
          <a:lstStyle/>
          <a:p>
            <a:pPr algn="ctr"/>
            <a:r>
              <a:rPr lang="fa-IR" dirty="0"/>
              <a:t>مفهوم میثاق الهى </a:t>
            </a:r>
            <a:r>
              <a:rPr lang="fa-IR" dirty="0" smtClean="0"/>
              <a:t>(4):</a:t>
            </a:r>
            <a:endParaRPr lang="en-US" dirty="0"/>
          </a:p>
        </p:txBody>
      </p:sp>
      <p:sp>
        <p:nvSpPr>
          <p:cNvPr id="3" name="Content Placeholder 2"/>
          <p:cNvSpPr>
            <a:spLocks noGrp="1"/>
          </p:cNvSpPr>
          <p:nvPr>
            <p:ph idx="1"/>
          </p:nvPr>
        </p:nvSpPr>
        <p:spPr>
          <a:xfrm>
            <a:off x="1141412" y="1390918"/>
            <a:ext cx="9905999" cy="4400283"/>
          </a:xfrm>
        </p:spPr>
        <p:txBody>
          <a:bodyPr>
            <a:normAutofit fontScale="92500" lnSpcReduction="20000"/>
          </a:bodyPr>
          <a:lstStyle/>
          <a:p>
            <a:pPr algn="just" rtl="1"/>
            <a:r>
              <a:rPr lang="fa-IR" dirty="0" smtClean="0"/>
              <a:t>4: </a:t>
            </a:r>
            <a:r>
              <a:rPr lang="fa-IR" dirty="0"/>
              <a:t>علاّمه طباطبائى، مى‏گويند: موجودات داراى دو نوع وجودند، يك وجود جمعى در نزد خدا ـ كه در قرآن به عنوان ملكوت از آن ياد شده است ـ و ديگر وجودات پراكنده كه با گذشت زمان به تدريج ظاهر مى‏شوند. به اين ترتيت عالم انسانيت دنيوى، مسبوق به عالم انسانيت ديگرى است كه در آن جا هيچ موجودى محجوب از پروردگار نيست و با شهود باطنى او را مشاهده كرده و به واحديت. او اعتراف مى‏كند و سؤال و جواب در عالم «ذر» مربوط به آن جا مى‏شود، (الميزان، ج 8، ص 320 - 333)</a:t>
            </a:r>
          </a:p>
          <a:p>
            <a:pPr algn="just" rtl="1"/>
            <a:r>
              <a:rPr lang="fa-IR" dirty="0"/>
              <a:t>به بيان ديگر؛ وي، معتقد است كه مقصود آيه , جنبه ي ملكوتي انسان هاست ; يعني جاي شهود و اشهاد و موطن ميثاق , ملكوت انسان هاست , زيرا با توجه به ظاهر آيه كه فرمود: «و اذ اخذ; يعني به ياد بياور», استفاده مي شود كه اولا, قبل از اين موطن محسوس , موطن نامحسوس ديگري وجود داشته است كه در آن جا ميثاق انجام گرفته است . ثانيا, صحنه ي اخذ ميثاق بر نشئه ي حس و طبيعت مقدم است . ثالثا, چون اين دو موطن با هم متحدند و از هم جدا نيستند, خداوند به انسان ملكي و مادي امر مي كند كه به ياد آن موطن ملكوتي باشند و وقتي به ياد آن موطن باشند, آن را حفظ مي كنند</a:t>
            </a:r>
            <a:r>
              <a:rPr lang="fa-IR" dirty="0" smtClean="0"/>
              <a:t>.( مراجعه شود به سرمایه های  نامحسوس).</a:t>
            </a:r>
            <a:endParaRPr lang="fa-IR" dirty="0"/>
          </a:p>
        </p:txBody>
      </p:sp>
      <p:sp>
        <p:nvSpPr>
          <p:cNvPr id="4" name="Footer Placeholder 3"/>
          <p:cNvSpPr>
            <a:spLocks noGrp="1"/>
          </p:cNvSpPr>
          <p:nvPr>
            <p:ph type="ftr" sz="quarter" idx="11"/>
          </p:nvPr>
        </p:nvSpPr>
        <p:spPr>
          <a:xfrm>
            <a:off x="1141411" y="5883275"/>
            <a:ext cx="9432143" cy="365125"/>
          </a:xfrm>
        </p:spPr>
        <p:txBody>
          <a:bodyPr/>
          <a:lstStyle/>
          <a:p>
            <a:pPr algn="r" rtl="1"/>
            <a:r>
              <a:rPr lang="fa-IR" sz="2000" dirty="0"/>
              <a:t>منبع: کتاب روح میثاق وعهود حقیقی، نویسنده: محمود صانعی پور، سال: اسفند 1392</a:t>
            </a:r>
          </a:p>
          <a:p>
            <a:pPr algn="r" rtl="1"/>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607827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43612"/>
          </a:xfrm>
        </p:spPr>
        <p:txBody>
          <a:bodyPr/>
          <a:lstStyle/>
          <a:p>
            <a:pPr algn="ctr"/>
            <a:r>
              <a:rPr lang="fa-IR" dirty="0"/>
              <a:t>مفهوم میثاق الهى </a:t>
            </a:r>
            <a:r>
              <a:rPr lang="fa-IR" dirty="0" smtClean="0"/>
              <a:t>(5):</a:t>
            </a:r>
            <a:endParaRPr lang="en-US" dirty="0"/>
          </a:p>
        </p:txBody>
      </p:sp>
      <p:sp>
        <p:nvSpPr>
          <p:cNvPr id="3" name="Content Placeholder 2"/>
          <p:cNvSpPr>
            <a:spLocks noGrp="1"/>
          </p:cNvSpPr>
          <p:nvPr>
            <p:ph idx="1"/>
          </p:nvPr>
        </p:nvSpPr>
        <p:spPr>
          <a:xfrm>
            <a:off x="1141412" y="1262130"/>
            <a:ext cx="9905999" cy="4529071"/>
          </a:xfrm>
        </p:spPr>
        <p:txBody>
          <a:bodyPr/>
          <a:lstStyle/>
          <a:p>
            <a:pPr algn="just" rtl="1"/>
            <a:r>
              <a:rPr lang="fa-IR" dirty="0"/>
              <a:t>5- معناى اخذ ذريه بنى آدم از ظهور آنان و گواه گرفتن (اشهاد) آنان بر خودشان ( استشهاد وجدانی </a:t>
            </a:r>
            <a:r>
              <a:rPr lang="fa-IR" dirty="0" smtClean="0"/>
              <a:t>وسوگند در </a:t>
            </a:r>
            <a:r>
              <a:rPr lang="fa-IR" dirty="0"/>
              <a:t>میثاق) آنجا که خداوند متعال میفرماید:"وَ إِذْ أَخَذَ رَبُّكَ مِنْ بَنِي آدَمَ مِنْ ظُهُورِهِمْ ذُرِّيَّتَهُمْ وَ أَشْهَدَهُمْ عَلى‏ أَنْفُسِهِمْ أَ لَسْتُ بِرَبِّكُمْ قالُوا بَلى‏ شَهِدْنا"اخذ چيزى از چيزى ديگر مستلزم اين است كه اولى جدا و به نحوى از انحاء مستقل از دومى باشد، و اين جدايى و استقلال بحسب اختلاف عناياتى كه متعلق اخذ مى‏شود و نيز به اختلاف عباراتى كه در آن لحاظ مى‏گردد مختلف مى‏شود، مثلا اخذ لقمه از سفره و اخذ جرعه از قدح آب يك نوع اخذ است، و اخذ مال و اثاث از دزدى كه آن را غصب كرده يك نحو ديگر اخذ است، و اخذ مال از فروشنده و يا بخشنده و يا كسى كه چيز به عاريه مى‏دهد نحو ديگر و يا انحاء مختلف ديگر اخذ، و همچنين گرفتن علم از عالم و اخذ هبه و گرفتن حظ از ملاقات دوستان يك نحو اخذ است، و گرفتن فرزند از پدرش تربيت را، نوع ديگر اخذ است.</a:t>
            </a:r>
            <a:endParaRPr lang="en-US" dirty="0"/>
          </a:p>
        </p:txBody>
      </p:sp>
      <p:sp>
        <p:nvSpPr>
          <p:cNvPr id="4" name="Footer Placeholder 3"/>
          <p:cNvSpPr>
            <a:spLocks noGrp="1"/>
          </p:cNvSpPr>
          <p:nvPr>
            <p:ph type="ftr" sz="quarter" idx="11"/>
          </p:nvPr>
        </p:nvSpPr>
        <p:spPr>
          <a:xfrm>
            <a:off x="1141411" y="5883275"/>
            <a:ext cx="9612448"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785937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62552"/>
          </a:xfrm>
        </p:spPr>
        <p:txBody>
          <a:bodyPr/>
          <a:lstStyle/>
          <a:p>
            <a:pPr algn="ctr"/>
            <a:r>
              <a:rPr lang="fa-IR" dirty="0"/>
              <a:t>مفهوم میثاق الهى </a:t>
            </a:r>
            <a:r>
              <a:rPr lang="fa-IR" dirty="0" smtClean="0"/>
              <a:t>(6):</a:t>
            </a:r>
            <a:endParaRPr lang="en-US" dirty="0"/>
          </a:p>
        </p:txBody>
      </p:sp>
      <p:sp>
        <p:nvSpPr>
          <p:cNvPr id="3" name="Content Placeholder 2"/>
          <p:cNvSpPr>
            <a:spLocks noGrp="1"/>
          </p:cNvSpPr>
          <p:nvPr>
            <p:ph idx="1"/>
          </p:nvPr>
        </p:nvSpPr>
        <p:spPr>
          <a:xfrm>
            <a:off x="746975" y="1390918"/>
            <a:ext cx="11114467" cy="4400283"/>
          </a:xfrm>
        </p:spPr>
        <p:txBody>
          <a:bodyPr>
            <a:normAutofit/>
          </a:bodyPr>
          <a:lstStyle/>
          <a:p>
            <a:pPr algn="just" rtl="1"/>
            <a:r>
              <a:rPr lang="fa-IR" dirty="0"/>
              <a:t>6- خداوند در سوره اعراف :آيات 172 تا 174می فرماید: «وَ إِذْ أَخَذَ رَبُّكَ مِنْ بَنِي آدَمَ مِنْ ظُهُورِهِمْ ذُرِّيَّتَهُمْ وَ أَشْهَدَهُمْ عَلى‏ أَنْفُسِهِمْ أَ لَسْتُ بِرَبِّكُمْ قالُوا بَلى‏ شَهِدْنا أَنْ تَقُولُوا يَوْمَ الْقِيامَةِ إِنَّا كُنَّا عَنْ هذا غافِلِينَ (172) أَوْ تَقُولُوا إِنَّما أَشْرَكَ آباؤُنا مِنْ قَبْلُ وَ كُنَّا ذُرِّيَّةً مِنْ بَعْدِهِمْ أَ فَتُهْلِكُنا بِما فَعَلَ الْمُبْطِلُونَ (173) وَ كَذلِكَ نُفَصِّلُ الْآياتِ وَ لَعَلَّهُمْ يَرْجِعُونَ (174)» ترجمه آيات‏: و چون پروردگار تو از پسران آدم از پشت‏هايشان نژادشان را بياورد و آنها را بر خودشان گواه گرفت كه مگر من پروردگار شما نيستم؟ گفتند: چرا، گواهى مى‏دهيم تا روز رستاخيز نگوييد كه از اين نكته غافل بوده‏ايم .يا نگوييد كه فقط پدران ما از پيش شرك آورده‏اند و ما فرزندانى از پى آنها بوده‏ايم، آيا ما را به سزاى اعمالى كه بيهوده</a:t>
            </a:r>
            <a:r>
              <a:rPr lang="fa-IR" dirty="0" smtClean="0"/>
              <a:t>‏ كاران </a:t>
            </a:r>
            <a:r>
              <a:rPr lang="fa-IR" dirty="0"/>
              <a:t>كرده‏اند هلاك مى‏كنى .بدينسان اين آيه‏ها را شرح مى‏دهيم شايد به خدا باز گردند .اين آيات مساله پيمان گرفتن از بنى نوع بشر بر ربوبيت پروردگار را ذكر مى‏كند، و خود از دقيق‏ترين آيات قرآنى از حيث معنا و از زيباترين آيات از نظر نظم و اسلوب است‏.</a:t>
            </a:r>
            <a:endParaRPr lang="en-US" dirty="0"/>
          </a:p>
        </p:txBody>
      </p:sp>
      <p:sp>
        <p:nvSpPr>
          <p:cNvPr id="4" name="Footer Placeholder 3"/>
          <p:cNvSpPr>
            <a:spLocks noGrp="1"/>
          </p:cNvSpPr>
          <p:nvPr>
            <p:ph type="ftr" sz="quarter" idx="11"/>
          </p:nvPr>
        </p:nvSpPr>
        <p:spPr>
          <a:xfrm>
            <a:off x="1141411" y="5883275"/>
            <a:ext cx="9445023"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689637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59521"/>
          </a:xfrm>
        </p:spPr>
        <p:txBody>
          <a:bodyPr/>
          <a:lstStyle/>
          <a:p>
            <a:pPr algn="ctr"/>
            <a:r>
              <a:rPr lang="fa-IR" dirty="0"/>
              <a:t>مفهوم میثاق الهى </a:t>
            </a:r>
            <a:r>
              <a:rPr lang="fa-IR" dirty="0" smtClean="0"/>
              <a:t>(7):</a:t>
            </a:r>
            <a:endParaRPr lang="en-US" dirty="0"/>
          </a:p>
        </p:txBody>
      </p:sp>
      <p:sp>
        <p:nvSpPr>
          <p:cNvPr id="3" name="Content Placeholder 2"/>
          <p:cNvSpPr>
            <a:spLocks noGrp="1"/>
          </p:cNvSpPr>
          <p:nvPr>
            <p:ph idx="1"/>
          </p:nvPr>
        </p:nvSpPr>
        <p:spPr>
          <a:xfrm>
            <a:off x="1141412" y="1236372"/>
            <a:ext cx="9905999" cy="4554829"/>
          </a:xfrm>
        </p:spPr>
        <p:txBody>
          <a:bodyPr>
            <a:normAutofit fontScale="92500"/>
          </a:bodyPr>
          <a:lstStyle/>
          <a:p>
            <a:pPr algn="just" rtl="1"/>
            <a:r>
              <a:rPr lang="fa-IR" dirty="0"/>
              <a:t>7- توضیح مورد عالم ذر این است که: خداوند به هنگام آفرینش انسان استعدادهاى قابل ملاحظه اى به او داد و مواهب بى شمارى در اختیار او گذاشت، از جمله استعداد مطالعه اسرار آفرینش و شناخت پروردگار به وسیله آنها و همچنین عقل و هوش و ادراکى که به وسیله آن پیامبرانش را بشناسد و دستورهاى آنها را به کار بندد. خداوند با دادن این استعدادها «عملاً» از آنها پیمان گرفته که این استعدادها را عاطل و باطل نگذارند و از آن در مسیر صحیح بهره گیرند. افراد انسان نیز «به زبان حال و استعداد» فریاد بر آورده اند که: «سَمِعْنا وَ أَطَعْنا»؛ (شنیدیم و به کار بستیم). این پیمان وسیع ترین، محکم ترین و عمومى ترین پیمانى است که خداوند از بندگان خود گرفته است و همان است که على(علیه السلام) در خطبه اول «نهج البلاغه» به آن اشاره کرده مى فرماید:«لِیَسْتادُوهُمْ مِیْثاقَ فِطْرَتِه»؛ (پیامبران براى پیامبران برانگیخته شدند که مردم را دعوت به وفا کردن به پیمان فطرت کنند). بدیهى است که این پیمان وسیع همه مسائل دینى را نیز در بر مى گیرد. و هیچ مانعى ندارد که آیه اشاره به تمام پیمان هاى تکوینى و تشریعى (پیمان هائى که خدا به حکم فطرت گرفته و یا پیامبر(صلى الله علیه وآله) در مراحل مختلف از مسلمانان گرفت) باشد.</a:t>
            </a:r>
            <a:endParaRPr lang="en-US" dirty="0"/>
          </a:p>
        </p:txBody>
      </p:sp>
      <p:sp>
        <p:nvSpPr>
          <p:cNvPr id="4" name="Footer Placeholder 3"/>
          <p:cNvSpPr>
            <a:spLocks noGrp="1"/>
          </p:cNvSpPr>
          <p:nvPr>
            <p:ph type="ftr" sz="quarter" idx="11"/>
          </p:nvPr>
        </p:nvSpPr>
        <p:spPr>
          <a:xfrm>
            <a:off x="1141411" y="5883275"/>
            <a:ext cx="9419265" cy="365125"/>
          </a:xfrm>
        </p:spPr>
        <p:txBody>
          <a:bodyPr/>
          <a:lstStyle/>
          <a:p>
            <a:pPr algn="r" rtl="1"/>
            <a:r>
              <a:rPr lang="fa-IR" sz="2000" dirty="0"/>
              <a:t>منبع: کتاب روح میثاق وعهود حقیقی، نویسنده: محمود صانعی پور، سال: اسفند 1392</a:t>
            </a:r>
          </a:p>
          <a:p>
            <a:pPr algn="r" rtl="1"/>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113993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04975"/>
          </a:xfrm>
        </p:spPr>
        <p:txBody>
          <a:bodyPr>
            <a:normAutofit/>
          </a:bodyPr>
          <a:lstStyle/>
          <a:p>
            <a:pPr algn="ctr"/>
            <a:r>
              <a:rPr lang="fa-IR" sz="3200" dirty="0" smtClean="0"/>
              <a:t>سرمایه های نامحسوس از طریق کشف حقایق جهان تحصیل میشود:</a:t>
            </a:r>
            <a:endParaRPr lang="en-US" sz="3200" dirty="0"/>
          </a:p>
        </p:txBody>
      </p:sp>
      <p:sp>
        <p:nvSpPr>
          <p:cNvPr id="3" name="Content Placeholder 2"/>
          <p:cNvSpPr>
            <a:spLocks noGrp="1"/>
          </p:cNvSpPr>
          <p:nvPr>
            <p:ph idx="1"/>
          </p:nvPr>
        </p:nvSpPr>
        <p:spPr>
          <a:xfrm>
            <a:off x="1141412" y="1120462"/>
            <a:ext cx="9905999" cy="4670739"/>
          </a:xfrm>
        </p:spPr>
        <p:txBody>
          <a:bodyPr>
            <a:noAutofit/>
          </a:bodyPr>
          <a:lstStyle/>
          <a:p>
            <a:pPr algn="just" rtl="1"/>
            <a:r>
              <a:rPr lang="fa-IR" sz="2500" dirty="0" smtClean="0"/>
              <a:t>از حقایقی که بحث های استدلالی(عقلی) موفق به  کشف آن نمیشودوباید از طریق سیر وسلوک در انسان اتفاق بیافتد ، تا به اصل حقیقت(  </a:t>
            </a:r>
            <a:r>
              <a:rPr lang="en-US" sz="2500" dirty="0" smtClean="0"/>
              <a:t>Truth</a:t>
            </a:r>
            <a:r>
              <a:rPr lang="fa-IR" sz="2500" dirty="0" smtClean="0"/>
              <a:t> ) راه پیدا شود ، چرا که نزدیک شدن به خداوند متعال وحقایق عالم غیب از امور مادی نیست وحقیقی در مَجاز( </a:t>
            </a:r>
            <a:r>
              <a:rPr lang="en-US" sz="2500" dirty="0" smtClean="0"/>
              <a:t>Metaphor</a:t>
            </a:r>
            <a:r>
              <a:rPr lang="fa-IR" sz="2500" dirty="0" smtClean="0"/>
              <a:t> ) نیست ولی این حقیقی یودن ، بین بنده وخداوند متعال بوده واز بقیه پوشیده است و بنده خود میداند که با عطایای الهی زندگی میکند واگر این عطایا نباشد ، زندگی برای او ممکن نیست . آیه 14 از سوره نحل، آیه 47 از سوره یونس، آیه 210 از سوره بقره ، تفسیر المیزان – جلد دوم – صفحه 143.  باید توجه شود که خداوند متعال دتیا را براساس حقیقت انسان آفرید ، یعنی حقیقتِ واقعیت ،وبر اساس حفیفت انسان نیز برآورد ومحاسبه میکند – تفسیر المیزان – جلد 2 – صفحه 167.</a:t>
            </a:r>
            <a:endParaRPr lang="en-US" sz="2500" dirty="0"/>
          </a:p>
        </p:txBody>
      </p:sp>
      <p:sp>
        <p:nvSpPr>
          <p:cNvPr id="4" name="Footer Placeholder 3"/>
          <p:cNvSpPr>
            <a:spLocks noGrp="1"/>
          </p:cNvSpPr>
          <p:nvPr>
            <p:ph type="ftr" sz="quarter" idx="11"/>
          </p:nvPr>
        </p:nvSpPr>
        <p:spPr>
          <a:xfrm>
            <a:off x="1141411" y="5883275"/>
            <a:ext cx="9483659"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922996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56490"/>
          </a:xfrm>
        </p:spPr>
        <p:txBody>
          <a:bodyPr/>
          <a:lstStyle/>
          <a:p>
            <a:pPr algn="ctr"/>
            <a:r>
              <a:rPr lang="fa-IR" dirty="0"/>
              <a:t>بی توجهی حقوق بشر از مفهوم میثاق </a:t>
            </a:r>
            <a:r>
              <a:rPr lang="fa-IR" dirty="0" smtClean="0"/>
              <a:t>الهی:</a:t>
            </a:r>
            <a:endParaRPr lang="en-US" dirty="0"/>
          </a:p>
        </p:txBody>
      </p:sp>
      <p:sp>
        <p:nvSpPr>
          <p:cNvPr id="3" name="Content Placeholder 2"/>
          <p:cNvSpPr>
            <a:spLocks noGrp="1"/>
          </p:cNvSpPr>
          <p:nvPr>
            <p:ph idx="1"/>
          </p:nvPr>
        </p:nvSpPr>
        <p:spPr>
          <a:xfrm>
            <a:off x="463640" y="1184856"/>
            <a:ext cx="11475076" cy="4606345"/>
          </a:xfrm>
        </p:spPr>
        <p:txBody>
          <a:bodyPr>
            <a:normAutofit fontScale="92500" lnSpcReduction="20000"/>
          </a:bodyPr>
          <a:lstStyle/>
          <a:p>
            <a:pPr algn="just" rtl="1"/>
            <a:r>
              <a:rPr lang="fa-IR" dirty="0"/>
              <a:t>رییس دارالفتوی در مصر: اسلام در توجه به حقوق بشر از میثاق های بین المللی پیشی گرفته است </a:t>
            </a:r>
            <a:r>
              <a:rPr lang="fa-IR" dirty="0" smtClean="0"/>
              <a:t>،رییس </a:t>
            </a:r>
            <a:r>
              <a:rPr lang="fa-IR" dirty="0"/>
              <a:t>دارالفتوی در مصر تاکید کرد که اسلام قبل از اینکه میثاق های بین المللی حقوق بشر تدوین شود، بر لزوم رعایت حقوق بشر تاکید کرده است و حتی این قوانین در اسلام  عمق بیشتر و التزام سخت تری دارد.به گزارش شفقنا به نقل از  روزنامه «الوفد»، وی ادامه داد که اسلام دارای ویژگی هایی است که در هیچ کدام از ادیان دیگر یافت نمی شود و در این دین، هر چیزی که مصحلت بشر در آن نهفته است  مورد تاکید قرار دارد.وی همچنین افزود: زمانی که حقوق بشر خواهان از بین بردن بردگی شد، مسلمانان قرن ها قبل دست به این کار زده بودند اما چیزهایی که امروز در عالم اسلامی شاهد آن هستیم، هیچ کدام هیچ ربطی به خود اسلام ندارد و تاکنون هیچ کس آنگونه که شایسته این دین الهی است، نتوانسته احکام آن را بشناسد.وی یادآور شد که اسلام تنها دینی است که توانست تمدن کامل را به بشر ارائه دهد، اسلام دینی است که به بشر مانند دیگر مخلوقات از جامدات و مایعات ننگریسته بلکه وی را گرامی داشته و خداوند انسان را نماینده خود بر روی زمین قرار داده است. این است فلسفه نگرش اسلام به انسان که بر تمام میثاق های حقوق بشر پیشی می گیرد.او در پایان گفت: اسلام به انسان بدون تبعیض از رنگ و جنسیت و نژاد بها داده است و حقوق سیاسی، اقتصادی، اجتماعی و فرهنگی مختلفی را برای وی درنظر گرفته است و به این حقوق تنها به عنوان یک حق فردی یا جمعی نگاه نکرده که بتواند از آنها صرف نظر کند بلکه حقوقی هستند که حق وی هستند و زندگی بدون آنها معنی ندارد.</a:t>
            </a:r>
          </a:p>
          <a:p>
            <a:endParaRPr lang="en-US" dirty="0"/>
          </a:p>
        </p:txBody>
      </p:sp>
      <p:sp>
        <p:nvSpPr>
          <p:cNvPr id="4" name="Footer Placeholder 3"/>
          <p:cNvSpPr>
            <a:spLocks noGrp="1"/>
          </p:cNvSpPr>
          <p:nvPr>
            <p:ph type="ftr" sz="quarter" idx="11"/>
          </p:nvPr>
        </p:nvSpPr>
        <p:spPr>
          <a:xfrm>
            <a:off x="1141411" y="5883275"/>
            <a:ext cx="9367750" cy="365125"/>
          </a:xfrm>
        </p:spPr>
        <p:txBody>
          <a:bodyPr/>
          <a:lstStyle/>
          <a:p>
            <a:pPr algn="r"/>
            <a:r>
              <a:rPr lang="fa-IR" sz="2000" dirty="0"/>
              <a:t>منبع: کتاب روح میثاق وعهود حقیقی، نویسنده: محمود صانعی پور، سال: اسفند 1392</a:t>
            </a:r>
          </a:p>
          <a:p>
            <a:pPr algn="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873228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59521"/>
          </a:xfrm>
        </p:spPr>
        <p:txBody>
          <a:bodyPr/>
          <a:lstStyle/>
          <a:p>
            <a:pPr algn="ctr"/>
            <a:r>
              <a:rPr lang="fa-IR" dirty="0" smtClean="0"/>
              <a:t>منشور حقوق بشز براساس اعتباریات تدوین شده است:</a:t>
            </a:r>
            <a:endParaRPr lang="en-US" dirty="0"/>
          </a:p>
        </p:txBody>
      </p:sp>
      <p:sp>
        <p:nvSpPr>
          <p:cNvPr id="3" name="Content Placeholder 2"/>
          <p:cNvSpPr>
            <a:spLocks noGrp="1"/>
          </p:cNvSpPr>
          <p:nvPr>
            <p:ph idx="1"/>
          </p:nvPr>
        </p:nvSpPr>
        <p:spPr>
          <a:xfrm>
            <a:off x="1141412" y="1378039"/>
            <a:ext cx="9905999" cy="4413162"/>
          </a:xfrm>
        </p:spPr>
        <p:txBody>
          <a:bodyPr>
            <a:normAutofit/>
          </a:bodyPr>
          <a:lstStyle/>
          <a:p>
            <a:pPr algn="just" rtl="1"/>
            <a:r>
              <a:rPr lang="fa-IR" sz="3200" dirty="0"/>
              <a:t>توضیح اینکه، حقوق بشر بین المللی براساس اعتباریات تدوین شده واز قوانین الهی وباطنی تبعیت نکرده است وشامل آیه 23 از سوره فرقان است که میفرماید: وَقَدِمْنَا إِلَى مَا عَمِلُوا مِنْ عَمَلٍ فَجَعَلْنَاهُ هَبَاء مَّنثُورًا، یعنی : و به هر گونه كارى كه كرده‏اند مى‏پردازيم و آن را [چون] گردى پراكنده مى‏سازيم( درآینده براساس میثاق الهی بحث تخصصی وفنی روی منشور حقوق بشر خواهیم کرد</a:t>
            </a:r>
            <a:r>
              <a:rPr lang="fa-IR" sz="3200" dirty="0" smtClean="0"/>
              <a:t>)</a:t>
            </a:r>
            <a:r>
              <a:rPr lang="en-US" sz="3200" dirty="0"/>
              <a:t> www.shafaqna.com/.../8979-</a:t>
            </a:r>
            <a:r>
              <a:rPr lang="fa-IR" sz="3200" dirty="0"/>
              <a:t>رییس-دارالفتوی-در-مص.</a:t>
            </a:r>
            <a:endParaRPr lang="en-US" sz="3200" dirty="0"/>
          </a:p>
        </p:txBody>
      </p:sp>
      <p:sp>
        <p:nvSpPr>
          <p:cNvPr id="4" name="Footer Placeholder 3"/>
          <p:cNvSpPr>
            <a:spLocks noGrp="1"/>
          </p:cNvSpPr>
          <p:nvPr>
            <p:ph type="ftr" sz="quarter" idx="11"/>
          </p:nvPr>
        </p:nvSpPr>
        <p:spPr>
          <a:xfrm>
            <a:off x="1141411" y="5883275"/>
            <a:ext cx="9303355" cy="365125"/>
          </a:xfrm>
        </p:spPr>
        <p:txBody>
          <a:bodyPr/>
          <a:lstStyle/>
          <a:p>
            <a:pPr algn="r"/>
            <a:r>
              <a:rPr lang="fa-IR" sz="2000" dirty="0"/>
              <a:t>منبع: کتاب روح میثاق وعهود حقیقی، نویسنده: محمود صانعی پور، سال: اسفند 1392</a:t>
            </a:r>
          </a:p>
          <a:p>
            <a:pPr algn="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532051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3764"/>
          </a:xfrm>
        </p:spPr>
        <p:txBody>
          <a:bodyPr/>
          <a:lstStyle/>
          <a:p>
            <a:pPr algn="ctr"/>
            <a:r>
              <a:rPr lang="fa-IR" dirty="0"/>
              <a:t>هویت </a:t>
            </a:r>
            <a:r>
              <a:rPr lang="fa-IR" dirty="0" smtClean="0"/>
              <a:t>چیست؟(1):</a:t>
            </a:r>
            <a:endParaRPr lang="en-US" dirty="0"/>
          </a:p>
        </p:txBody>
      </p:sp>
      <p:sp>
        <p:nvSpPr>
          <p:cNvPr id="3" name="Content Placeholder 2"/>
          <p:cNvSpPr>
            <a:spLocks noGrp="1"/>
          </p:cNvSpPr>
          <p:nvPr>
            <p:ph idx="1"/>
          </p:nvPr>
        </p:nvSpPr>
        <p:spPr>
          <a:xfrm>
            <a:off x="1141412" y="1352282"/>
            <a:ext cx="9905999" cy="4438919"/>
          </a:xfrm>
        </p:spPr>
        <p:txBody>
          <a:bodyPr>
            <a:normAutofit fontScale="92500" lnSpcReduction="10000"/>
          </a:bodyPr>
          <a:lstStyle/>
          <a:p>
            <a:pPr algn="just" rtl="1"/>
            <a:r>
              <a:rPr lang="fa-IR" dirty="0"/>
              <a:t>هويت ، يكي از مهمترين مسائل و چالش هاي پيش روي جوامع در حال توسعه در طي فرآيند جهاني شدن و جهاني سازي خواهد بود و پرداختن به اين مقوله ضرورتي اجتناب ناپذير مي نمايد ، چرا كه در صورت كوتاهي در اين مهم ، با بوجود آمدن بحران هويت ، شاهد بسياري از آشفتگي ها و نابسامانيهای بنیان شکن خواهيم بود. هويت درلغت وجود ، هستي و ذات معنا شده است. هويت ، غالبا به معناي حقيقت شي يا شخص كه صفات جوهري او را در بردارد ، بكار مي رود. بيشتر روانشناسان هويت را نقطه مقابل بي هويتي يا گم كردن خويش قرار ميدهند و شكل گيري و قوام هويت را در تحقق احساس، تداوم و ثبات جستجو ميكنند. برخي ديگر نيز آنچه موجب شناسايي انسان شود را هويت مي نامند. يعني عاملي كه باعث تمايز يك فرد از ديگري ميشود. پس مقوله هويت در اين تعريف در خلا ايجاد نمي گردد ، بلكه حتما بايد يك خود و يك غير وجود داشته باشد وگرنه شناسايي معنا نمي يابد. عده اي نيز از هويت ، به عنوان چيستي و کیش شخصیت خود ياد مي كنند.هويت ؛ فرايندي است که در آن امر جمعي و فردي در يک قالب جاي مي گيرند . هويت حقيقي نوعي آفرينش است که فرهنگ خودرا استعلا بخشيم </a:t>
            </a:r>
            <a:endParaRPr lang="en-US" dirty="0"/>
          </a:p>
        </p:txBody>
      </p:sp>
      <p:sp>
        <p:nvSpPr>
          <p:cNvPr id="4" name="Footer Placeholder 3"/>
          <p:cNvSpPr>
            <a:spLocks noGrp="1"/>
          </p:cNvSpPr>
          <p:nvPr>
            <p:ph type="ftr" sz="quarter" idx="11"/>
          </p:nvPr>
        </p:nvSpPr>
        <p:spPr>
          <a:xfrm>
            <a:off x="1141411" y="5883275"/>
            <a:ext cx="9548054" cy="365125"/>
          </a:xfrm>
        </p:spPr>
        <p:txBody>
          <a:bodyPr/>
          <a:lstStyle/>
          <a:p>
            <a:pPr algn="r"/>
            <a:r>
              <a:rPr lang="fa-IR" dirty="0"/>
              <a:t>م</a:t>
            </a:r>
            <a:r>
              <a:rPr lang="fa-IR" sz="2000" dirty="0"/>
              <a:t>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954416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4699"/>
            <a:ext cx="9905998" cy="1313645"/>
          </a:xfrm>
        </p:spPr>
        <p:txBody>
          <a:bodyPr/>
          <a:lstStyle/>
          <a:p>
            <a:pPr algn="ctr"/>
            <a:r>
              <a:rPr lang="fa-IR" dirty="0">
                <a:solidFill>
                  <a:prstClr val="white"/>
                </a:solidFill>
              </a:rPr>
              <a:t>من گنج نهان بودم ، خواستم که آشکار شوم عالمیان را خلق کردم</a:t>
            </a:r>
            <a:endParaRPr lang="en-US" dirty="0"/>
          </a:p>
        </p:txBody>
      </p:sp>
      <p:sp>
        <p:nvSpPr>
          <p:cNvPr id="3" name="Content Placeholder 2"/>
          <p:cNvSpPr>
            <a:spLocks noGrp="1"/>
          </p:cNvSpPr>
          <p:nvPr>
            <p:ph idx="1"/>
          </p:nvPr>
        </p:nvSpPr>
        <p:spPr>
          <a:xfrm>
            <a:off x="1141412" y="1339403"/>
            <a:ext cx="9905999" cy="4451798"/>
          </a:xfrm>
        </p:spPr>
        <p:txBody>
          <a:bodyPr>
            <a:normAutofit/>
          </a:bodyPr>
          <a:lstStyle/>
          <a:p>
            <a:pPr algn="r" rtl="1"/>
            <a:r>
              <a:rPr lang="fa-IR" sz="3600" dirty="0" smtClean="0"/>
              <a:t>نقطه شروع و آغازگر این انکشاف انسان است.</a:t>
            </a:r>
          </a:p>
        </p:txBody>
      </p:sp>
      <p:sp>
        <p:nvSpPr>
          <p:cNvPr id="4" name="Footer Placeholder 3"/>
          <p:cNvSpPr>
            <a:spLocks noGrp="1"/>
          </p:cNvSpPr>
          <p:nvPr>
            <p:ph type="ftr" sz="quarter" idx="11"/>
          </p:nvPr>
        </p:nvSpPr>
        <p:spPr>
          <a:xfrm>
            <a:off x="1141411" y="5883275"/>
            <a:ext cx="9676843"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 1392</a:t>
            </a:r>
            <a:endParaRPr lang="en-US" sz="2000"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459425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3764"/>
          </a:xfrm>
        </p:spPr>
        <p:txBody>
          <a:bodyPr/>
          <a:lstStyle/>
          <a:p>
            <a:pPr algn="ctr"/>
            <a:r>
              <a:rPr lang="fa-IR" dirty="0" smtClean="0"/>
              <a:t>یک مثال برای هویت شناسی میثاق؟(2):</a:t>
            </a:r>
            <a:endParaRPr lang="en-US" dirty="0"/>
          </a:p>
        </p:txBody>
      </p:sp>
      <p:sp>
        <p:nvSpPr>
          <p:cNvPr id="3" name="Content Placeholder 2"/>
          <p:cNvSpPr>
            <a:spLocks noGrp="1"/>
          </p:cNvSpPr>
          <p:nvPr>
            <p:ph idx="1"/>
          </p:nvPr>
        </p:nvSpPr>
        <p:spPr>
          <a:xfrm>
            <a:off x="1141412" y="1352282"/>
            <a:ext cx="9905999" cy="4438919"/>
          </a:xfrm>
        </p:spPr>
        <p:txBody>
          <a:bodyPr>
            <a:normAutofit/>
          </a:bodyPr>
          <a:lstStyle/>
          <a:p>
            <a:pPr algn="just" rtl="1"/>
            <a:r>
              <a:rPr lang="fa-IR" dirty="0"/>
              <a:t>ب</a:t>
            </a:r>
            <a:r>
              <a:rPr lang="fa-IR" sz="2800" dirty="0"/>
              <a:t>رای شادی روح شهدای گمنام صلوات ،هویت حسینی ، هویت شهدای گمنام</a:t>
            </a:r>
          </a:p>
          <a:p>
            <a:pPr algn="just" rtl="1"/>
            <a:r>
              <a:rPr lang="fa-IR" sz="2800" dirty="0"/>
              <a:t>داشتیم پیکر شهدامون رو با کشته های بعثی تبادل می کردیم که ژنرال حسن الدوری رئیس کمیته وفات ارتش عراق گفت: «چندتا شهید هم پیدا کردیم که تحویلتون می دیم تا به فهرستتون اضافه کنین</a:t>
            </a:r>
            <a:r>
              <a:rPr lang="fa-IR" sz="2800" dirty="0" smtClean="0"/>
              <a:t>.»یکی </a:t>
            </a:r>
            <a:r>
              <a:rPr lang="fa-IR" sz="2800" dirty="0"/>
              <a:t>از شهدایی که عراقی ها پیدا کرده بودند، پلاک نداشت. سردار باقرزاده پرسید:« از کجا می گید این شهید ایرانیه؟ این که هیج مدرکی برای شناسایی نداره!..» ژنرال بعثی گفت: «با این شهید یک پارچه قرمز رنگ پیدا کردیم که روش نوشته بود:« یا حسین شهید »  فهمیدیم ایرانیه</a:t>
            </a:r>
            <a:r>
              <a:rPr lang="fa-IR" sz="2800" dirty="0" smtClean="0"/>
              <a:t>...</a:t>
            </a:r>
            <a:r>
              <a:rPr lang="en-US" sz="2800" dirty="0" smtClean="0"/>
              <a:t>www.vom.ir/</a:t>
            </a:r>
            <a:r>
              <a:rPr lang="fa-IR" sz="2800" dirty="0"/>
              <a:t>آرشیو...آزاد/6321-1391-04-12-08-40-43</a:t>
            </a:r>
            <a:r>
              <a:rPr lang="fa-IR" sz="2800" dirty="0" smtClean="0"/>
              <a:t>‎</a:t>
            </a:r>
            <a:endParaRPr lang="fa-IR" sz="2800" dirty="0"/>
          </a:p>
        </p:txBody>
      </p:sp>
      <p:sp>
        <p:nvSpPr>
          <p:cNvPr id="4" name="Footer Placeholder 3"/>
          <p:cNvSpPr>
            <a:spLocks noGrp="1"/>
          </p:cNvSpPr>
          <p:nvPr>
            <p:ph type="ftr" sz="quarter" idx="11"/>
          </p:nvPr>
        </p:nvSpPr>
        <p:spPr>
          <a:xfrm>
            <a:off x="1141411" y="5883275"/>
            <a:ext cx="9432144"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1646369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85279"/>
          </a:xfrm>
        </p:spPr>
        <p:txBody>
          <a:bodyPr/>
          <a:lstStyle/>
          <a:p>
            <a:pPr algn="ctr"/>
            <a:r>
              <a:rPr lang="fa-IR" dirty="0" smtClean="0"/>
              <a:t>هویت الهی میثاق:</a:t>
            </a:r>
            <a:endParaRPr lang="en-US" dirty="0"/>
          </a:p>
        </p:txBody>
      </p:sp>
      <p:sp>
        <p:nvSpPr>
          <p:cNvPr id="3" name="Content Placeholder 2"/>
          <p:cNvSpPr>
            <a:spLocks noGrp="1"/>
          </p:cNvSpPr>
          <p:nvPr>
            <p:ph idx="1"/>
          </p:nvPr>
        </p:nvSpPr>
        <p:spPr>
          <a:xfrm>
            <a:off x="1141412" y="1236372"/>
            <a:ext cx="9905999" cy="4554829"/>
          </a:xfrm>
        </p:spPr>
        <p:txBody>
          <a:bodyPr>
            <a:normAutofit/>
          </a:bodyPr>
          <a:lstStyle/>
          <a:p>
            <a:pPr algn="just" rtl="1"/>
            <a:r>
              <a:rPr lang="fa-IR" sz="2800" dirty="0"/>
              <a:t>دل سپردن به ميثاق الهي، برترين شکل اطاعت و بندگي خداست و سرپيچي و يپروي نکردن از ميثاق خداوند و عهد شکني، بدترين شکل دشمني با خدا، هر کس پيمان شکني کند و از عهد با خداوند دست بردارد، از بدکاران و زيان کاران خواهد بود و قطعاً مجازات خواهد شد و انسان ها به جهت پيمان و عهدي که با خداوند بسته اند، ملزم به اطاعت و پيروي از </a:t>
            </a:r>
            <a:r>
              <a:rPr lang="fa-IR" sz="2800" dirty="0" smtClean="0"/>
              <a:t>تعهد شان </a:t>
            </a:r>
            <a:r>
              <a:rPr lang="fa-IR" sz="2800" dirty="0"/>
              <a:t>هستند و براي پيشرفت و رشد و تعالي خويش، از آزادي هاي مطلق خود دست بر مي دارند و دل در گروه ميثاق الهي مي بندند و خداوند نيز آن ها را مشمول رحمت، لطف و نعمت مي سازد و به سعادت مي رساند</a:t>
            </a:r>
            <a:endParaRPr lang="en-US" sz="2800" dirty="0"/>
          </a:p>
        </p:txBody>
      </p:sp>
      <p:sp>
        <p:nvSpPr>
          <p:cNvPr id="4" name="Footer Placeholder 3"/>
          <p:cNvSpPr>
            <a:spLocks noGrp="1"/>
          </p:cNvSpPr>
          <p:nvPr>
            <p:ph type="ftr" sz="quarter" idx="11"/>
          </p:nvPr>
        </p:nvSpPr>
        <p:spPr>
          <a:xfrm>
            <a:off x="1141411" y="5883275"/>
            <a:ext cx="9316234"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805536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66338"/>
          </a:xfrm>
        </p:spPr>
        <p:txBody>
          <a:bodyPr>
            <a:normAutofit fontScale="90000"/>
          </a:bodyPr>
          <a:lstStyle/>
          <a:p>
            <a:pPr algn="ctr"/>
            <a:r>
              <a:rPr lang="fa-IR" dirty="0" smtClean="0"/>
              <a:t>میثاق به لحاظ هویت شناسی:</a:t>
            </a:r>
            <a:endParaRPr lang="en-US" dirty="0"/>
          </a:p>
        </p:txBody>
      </p:sp>
      <p:sp>
        <p:nvSpPr>
          <p:cNvPr id="3" name="Content Placeholder 2"/>
          <p:cNvSpPr>
            <a:spLocks noGrp="1"/>
          </p:cNvSpPr>
          <p:nvPr>
            <p:ph idx="1"/>
          </p:nvPr>
        </p:nvSpPr>
        <p:spPr>
          <a:xfrm>
            <a:off x="1141412" y="1184856"/>
            <a:ext cx="9905999" cy="4606345"/>
          </a:xfrm>
        </p:spPr>
        <p:txBody>
          <a:bodyPr>
            <a:normAutofit lnSpcReduction="10000"/>
          </a:bodyPr>
          <a:lstStyle/>
          <a:p>
            <a:pPr algn="just" rtl="1"/>
            <a:r>
              <a:rPr lang="fa-IR" sz="2800" dirty="0" smtClean="0"/>
              <a:t>نعمت این دنیا وآخرت ، حقیقتی داشته که با مسائل ظاهری فرق فاحش دارد ، منظوراز نعمت وادای وظایف در قبال نعمت اینست که نفوس بشر از هر گونه نقمت ، اضرار ، ستم ، جفا ،بی وفائی ، ومیثاق شکنی محفوظ ومصون وایمن باشند ، اگر کسی زنش را بخاطر سلایق کسان وافراد وابسته وغیر وابسته طلاق داد ، هم بخودش ستم کرده وهم به او وهم به جامعه وهمینطور اگرکسی حقی را ضایع کرد ، هم بخودش وهم بطرف معامله وهم به جامعه ستم کرده است ودراین جا است که میگوئیم که نعمتی راضایع کرده است ویا کفران نعمت کرده است واین ها حداقل از مصادیق کفر خفیه محسوب میشود – تفسیر المیزان – جلد 2- صفحه334.( استشهاد وجدانی) .</a:t>
            </a:r>
            <a:endParaRPr lang="en-US" sz="2800" dirty="0"/>
          </a:p>
        </p:txBody>
      </p:sp>
      <p:sp>
        <p:nvSpPr>
          <p:cNvPr id="4" name="Footer Placeholder 3"/>
          <p:cNvSpPr>
            <a:spLocks noGrp="1"/>
          </p:cNvSpPr>
          <p:nvPr>
            <p:ph type="ftr" sz="quarter" idx="11"/>
          </p:nvPr>
        </p:nvSpPr>
        <p:spPr>
          <a:xfrm>
            <a:off x="1141411" y="6065949"/>
            <a:ext cx="9329113" cy="425003"/>
          </a:xfrm>
        </p:spPr>
        <p:txBody>
          <a:bodyPr/>
          <a:lstStyle/>
          <a:p>
            <a:pPr algn="r"/>
            <a:r>
              <a:rPr lang="fa-IR" sz="2000" dirty="0"/>
              <a:t>منبع: کتاب روح میثاق وعهود حقیقی، نویسنده: محمود صانعی پور، سال: اسفند 1392</a:t>
            </a:r>
          </a:p>
          <a:p>
            <a:pPr algn="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306154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46643"/>
          </a:xfrm>
        </p:spPr>
        <p:txBody>
          <a:bodyPr/>
          <a:lstStyle/>
          <a:p>
            <a:pPr algn="ctr"/>
            <a:r>
              <a:rPr lang="fa-IR" dirty="0" smtClean="0"/>
              <a:t>ماهیت چیست؟(1):</a:t>
            </a:r>
            <a:endParaRPr lang="fa-IR" dirty="0"/>
          </a:p>
        </p:txBody>
      </p:sp>
      <p:sp>
        <p:nvSpPr>
          <p:cNvPr id="3" name="Content Placeholder 2"/>
          <p:cNvSpPr>
            <a:spLocks noGrp="1"/>
          </p:cNvSpPr>
          <p:nvPr>
            <p:ph idx="1"/>
          </p:nvPr>
        </p:nvSpPr>
        <p:spPr>
          <a:xfrm>
            <a:off x="1141412" y="1365161"/>
            <a:ext cx="9905999" cy="4327301"/>
          </a:xfrm>
        </p:spPr>
        <p:txBody>
          <a:bodyPr>
            <a:normAutofit lnSpcReduction="10000"/>
          </a:bodyPr>
          <a:lstStyle/>
          <a:p>
            <a:pPr algn="just" rtl="1"/>
            <a:r>
              <a:rPr lang="fa-IR" dirty="0"/>
              <a:t>ماهیت در منطق از کلیات خمس است واز جنس ، فصل ونوع اشیاء بحث میکند وبطورکلی ازخصوصیات و ویژگی های شیئ سخن بمیان می آورد ، در ماهیت هر یک از این انواع، ویژگی ای  خاصی وجود دارد که به آن جنس میگویند که آن را از دیگر انواع مشترک در یک جنس، متمایز می سازد. فصل  به عنوان مثال: ناطق بودن انسانست در قیاس با حیوان؛ یعنی آنچه موجب امتیاز یافتن انسان از دیگر انواعی که با آن ها در جنس حیوانیت شریک است، می شود، این است که انسان، دارای قوه عقل و ادراک مفاهیم است؛ در حالی که حیوانات دیگر، چنین ویژگی را ندارند. کلیات خمس هر مفهوم کلی افراد و مصادیقی دارد. بنابراین، می توان آن را در رابطه با مصادیق اش در نظر گرفت بر این اساس، هر مفهوم کلیی را که نسبت به افراد و مصادیق اش در نظر گرفته و رابطه اش را با افراد خودش بسنجیم، از یکی از پنج قسم زیر خارج نیست :نوع ،جنس،فصل،عرض عام وعرض خاص.</a:t>
            </a:r>
            <a:endParaRPr lang="en-US" dirty="0"/>
          </a:p>
        </p:txBody>
      </p:sp>
      <p:sp>
        <p:nvSpPr>
          <p:cNvPr id="4" name="Footer Placeholder 3"/>
          <p:cNvSpPr>
            <a:spLocks noGrp="1"/>
          </p:cNvSpPr>
          <p:nvPr>
            <p:ph type="ftr" sz="quarter" idx="11"/>
          </p:nvPr>
        </p:nvSpPr>
        <p:spPr>
          <a:xfrm>
            <a:off x="1141411" y="5883275"/>
            <a:ext cx="9535175" cy="365125"/>
          </a:xfrm>
        </p:spPr>
        <p:txBody>
          <a:bodyPr/>
          <a:lstStyle/>
          <a:p>
            <a:pPr algn="r"/>
            <a:r>
              <a:rPr lang="fa-IR" sz="2000" dirty="0"/>
              <a:t>منبع: کتاب روح میثاق وعهود حقیقی، نویسنده: محمود صانعی پور، سال: اسفند 1392</a:t>
            </a:r>
          </a:p>
          <a:p>
            <a:pPr algn="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772174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85279"/>
          </a:xfrm>
        </p:spPr>
        <p:txBody>
          <a:bodyPr/>
          <a:lstStyle/>
          <a:p>
            <a:pPr algn="ctr"/>
            <a:r>
              <a:rPr lang="fa-IR" dirty="0"/>
              <a:t>ماهیت </a:t>
            </a:r>
            <a:r>
              <a:rPr lang="fa-IR" dirty="0" smtClean="0"/>
              <a:t>چیست؟(2):</a:t>
            </a:r>
            <a:endParaRPr lang="en-US" dirty="0"/>
          </a:p>
        </p:txBody>
      </p:sp>
      <p:sp>
        <p:nvSpPr>
          <p:cNvPr id="3" name="Content Placeholder 2"/>
          <p:cNvSpPr>
            <a:spLocks noGrp="1"/>
          </p:cNvSpPr>
          <p:nvPr>
            <p:ph idx="1"/>
          </p:nvPr>
        </p:nvSpPr>
        <p:spPr>
          <a:xfrm>
            <a:off x="1141412" y="1403797"/>
            <a:ext cx="9905999" cy="4387404"/>
          </a:xfrm>
        </p:spPr>
        <p:txBody>
          <a:bodyPr>
            <a:normAutofit fontScale="92500" lnSpcReduction="10000"/>
          </a:bodyPr>
          <a:lstStyle/>
          <a:p>
            <a:pPr algn="just" rtl="1"/>
            <a:r>
              <a:rPr lang="fa-IR" dirty="0"/>
              <a:t>جنس و فصل گاهی مفهوم کلی تنها بر جزئی از ذات افراد خود دلالت می کند؛ یعنی هنگامی که این مفهوم را در نظر می گیریم، تنها جزئی و به عبارت دیگر تنها یک جنبه از ذات افراد آن به ذهن متبادر می گردد.مانند مفهوم حیوان که بیان کننده جزئی از ذات افراد خود است؛ زیرا افراد حیوان از قبیل انسان و اسب و گوسفند و غیره حیوانند، اما به اضافه یک امر دیگر. (مثلا حیوانیت + ناطق بودن است که تمام ذات انسان را تشکیل می دهد، نه حیوانیت تنها) برهمین اساس، مفهوم کلیی که بر جزء ذات افراد خود دلالت نماید بر دو قسم می شود:1- مفهوم کلیی که اعم از ذات افراد خود است؛ مانند حیوان که اعم از ذات انسان یا ذات اسب است. به این مفهوم کلی، جنس می گوییم.2- مفهوم کلیی که جزء دیگر ماهیت افراد خود، ولی در واقع مساوی با ذات افرادش باشد و به آن فصل می گوییم. مانند ناطق بودن که فصل انسان است.در تعریف منطقی انسان، ناطق بودن تمام ذات او محسوب نمی شود، زیرا باید جزء اعم ذات انسانی که همان حیوانیت است، نیز آورده شود؛ اما از طرف دیگر، ناطق بودن مساوی است با ذات انسانی و خارج از آن معنایی ندارد. </a:t>
            </a:r>
            <a:endParaRPr lang="en-US" dirty="0"/>
          </a:p>
        </p:txBody>
      </p:sp>
      <p:sp>
        <p:nvSpPr>
          <p:cNvPr id="4" name="Footer Placeholder 3"/>
          <p:cNvSpPr>
            <a:spLocks noGrp="1"/>
          </p:cNvSpPr>
          <p:nvPr>
            <p:ph type="ftr" sz="quarter" idx="11"/>
          </p:nvPr>
        </p:nvSpPr>
        <p:spPr>
          <a:xfrm>
            <a:off x="1141411" y="5883275"/>
            <a:ext cx="9380628"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286689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11792"/>
          </a:xfrm>
        </p:spPr>
        <p:txBody>
          <a:bodyPr>
            <a:normAutofit fontScale="90000"/>
          </a:bodyPr>
          <a:lstStyle/>
          <a:p>
            <a:pPr algn="ctr"/>
            <a:r>
              <a:rPr lang="fa-IR" dirty="0" smtClean="0"/>
              <a:t>ماهیت الهی میثاق(1):</a:t>
            </a:r>
            <a:endParaRPr lang="en-US" dirty="0"/>
          </a:p>
        </p:txBody>
      </p:sp>
      <p:sp>
        <p:nvSpPr>
          <p:cNvPr id="3" name="Content Placeholder 2"/>
          <p:cNvSpPr>
            <a:spLocks noGrp="1"/>
          </p:cNvSpPr>
          <p:nvPr>
            <p:ph idx="1"/>
          </p:nvPr>
        </p:nvSpPr>
        <p:spPr>
          <a:xfrm>
            <a:off x="592428" y="1030310"/>
            <a:ext cx="11256135" cy="4121239"/>
          </a:xfrm>
        </p:spPr>
        <p:txBody>
          <a:bodyPr>
            <a:noAutofit/>
          </a:bodyPr>
          <a:lstStyle/>
          <a:p>
            <a:pPr algn="just" rtl="1"/>
            <a:r>
              <a:rPr lang="fa-IR" sz="2000" dirty="0"/>
              <a:t>شهید مطهری در این باره می فرماید:«در قرآن و نهج البلاغه و خطب و احتجاجات و ادعیه مسائلی مطرح شده از قبیل: اطلاق و لاحدی و احاطه ذاتی و قیومی خداوند و این که او هستی مطلق و نامحدود است. چیستی (ماهیت) ندارد و قید و حد را به هیچ وجه در او راه نیست، ذاتی است محدود ناپذیر و بی مرز، هیچ مکان و زمان از او خالی نیست هم بر زمان تقدم دارد و هم بر مکان و هم برعدد. وحدت او وحدت عددی نیست، زمان و مکان و عدد در مرتبه متأخر از او یعنی در مرتبه فعل اوست، وجودش مساوی وحدت است و دلیل وجود واجب، عین وحدت اوست با همه چیز است و در هیچ چیز نیست، با همه چیز است ولی نه به نحو تقارن، و بیرون از هر چیز است ولی نه به نحو انفصال و جدائی، همه چیز از آن اوست و بازگشت همه به سوی اوست، او بسیط است و هیچ گونه جزء برای او فرض نمی شود. صفاتش عین ذاتش است. هم اول است و هم آخر... اولیتش عین آخریت و ظهورش عین بطون است. هیچ شأنی او را از شأن دیگر بازنمی دارد. و کلام او عین فعل و ابداع او است امّا حدّ توانائی عقول بر معرفت او چیست؟ معرفت حق نوعی تجلی او بر عقول است سلب جسمیت و حرکت و سکون و تغییر و مثل و ضد و شبیه و استخدام است و استعانت به غیر </a:t>
            </a:r>
            <a:r>
              <a:rPr lang="fa-IR" sz="2000" dirty="0" smtClean="0"/>
              <a:t>او. در </a:t>
            </a:r>
            <a:r>
              <a:rPr lang="fa-IR" sz="2000" dirty="0"/>
              <a:t>پایان این قسمت برای این که به راه دل هم اشاره داشته باشیم، </a:t>
            </a:r>
            <a:r>
              <a:rPr lang="fa-IR" sz="2000" dirty="0" smtClean="0"/>
              <a:t>حسن </a:t>
            </a:r>
            <a:r>
              <a:rPr lang="fa-IR" sz="2000" dirty="0"/>
              <a:t>ختام این بخش را کلام امیر موحدان علی ـ علیه السّلام ـ قرار می دهیم که می فرماید: «چشم با مشاهده نمی تواند خدا را درک کند ولی با چشم دل، روشن شده به حقائق ایمان می توان خدا را دید» اما کتب آسمانی </a:t>
            </a:r>
            <a:r>
              <a:rPr lang="fa-IR" sz="2000" dirty="0" smtClean="0"/>
              <a:t>دیگرادیان، </a:t>
            </a:r>
            <a:r>
              <a:rPr lang="fa-IR" sz="2000" dirty="0"/>
              <a:t>به علت تحریف شدن قابل استناد نیستند و آن ها برای خداوند ماهیت جسمی درست کرده اند. </a:t>
            </a:r>
            <a:endParaRPr lang="en-US" sz="2000" dirty="0"/>
          </a:p>
        </p:txBody>
      </p:sp>
      <p:sp>
        <p:nvSpPr>
          <p:cNvPr id="4" name="Footer Placeholder 3"/>
          <p:cNvSpPr>
            <a:spLocks noGrp="1"/>
          </p:cNvSpPr>
          <p:nvPr>
            <p:ph type="ftr" sz="quarter" idx="11"/>
          </p:nvPr>
        </p:nvSpPr>
        <p:spPr>
          <a:xfrm>
            <a:off x="1141411" y="5883274"/>
            <a:ext cx="9483659" cy="365126"/>
          </a:xfrm>
        </p:spPr>
        <p:txBody>
          <a:bodyPr/>
          <a:lstStyle/>
          <a:p>
            <a:pPr algn="r"/>
            <a:r>
              <a:rPr lang="fa-IR" sz="2000" dirty="0"/>
              <a:t>منبع: کتاب روح میثاق وعهود حقیقی، نویسنده: محمود صانعی پور، سال: اسفند 1392</a:t>
            </a:r>
          </a:p>
          <a:p>
            <a:pPr algn="r"/>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954194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79217"/>
          </a:xfrm>
        </p:spPr>
        <p:txBody>
          <a:bodyPr>
            <a:normAutofit fontScale="90000"/>
          </a:bodyPr>
          <a:lstStyle/>
          <a:p>
            <a:pPr algn="ctr"/>
            <a:r>
              <a:rPr lang="fa-IR" dirty="0" smtClean="0"/>
              <a:t>میثاق بلحاظ ماهیت شناسی:</a:t>
            </a:r>
            <a:endParaRPr lang="en-US" dirty="0"/>
          </a:p>
        </p:txBody>
      </p:sp>
      <p:sp>
        <p:nvSpPr>
          <p:cNvPr id="3" name="Content Placeholder 2"/>
          <p:cNvSpPr>
            <a:spLocks noGrp="1"/>
          </p:cNvSpPr>
          <p:nvPr>
            <p:ph idx="1"/>
          </p:nvPr>
        </p:nvSpPr>
        <p:spPr>
          <a:xfrm>
            <a:off x="1141412" y="1197735"/>
            <a:ext cx="9905999" cy="4593466"/>
          </a:xfrm>
        </p:spPr>
        <p:txBody>
          <a:bodyPr>
            <a:normAutofit fontScale="92500" lnSpcReduction="10000"/>
          </a:bodyPr>
          <a:lstStyle/>
          <a:p>
            <a:pPr algn="just" rtl="1"/>
            <a:r>
              <a:rPr lang="fa-IR" dirty="0"/>
              <a:t>همانطورکه قبلاً دیدیم هویت به معنی هستی و وجود است، چیزی که وسیله شناسایی فرد ویا یک موضوع  می شود تا فرد ویا موضوع ( </a:t>
            </a:r>
            <a:r>
              <a:rPr lang="en-US" dirty="0"/>
              <a:t>Subject ) </a:t>
            </a:r>
            <a:r>
              <a:rPr lang="fa-IR" dirty="0"/>
              <a:t>رااز دیگران متمایز کند . دیدگاه دیگری مربوط به  «ماهیت ارزش» است.  «چه چیزی خوب و چه چیزی بد است؟» به این سؤال پاسخهای متعدد داده شده است؛ به عنوان مثـال‌‌اگر معتقـد باشیم  ارزش‌ها «مطلق» هستند، که دراینجا ارزش میثاق مطلق است وبه همین مفهوم عمل خواهیم کـرد و اگرکسی بـه« نسبی بودن» ارزش‌ها اعتقاد داشته باشد، به صورت دیگر اقدام خواهد نمود. «ماهیت معرفت» مفهوم دیگری است که میثاق را میتوان با آن شناخت  ،لذا معرفت شناسی نیز یکی دیگر از مبناهای ماهیت را  تشکیل می دهد. به مجموعه تبیین های منسجم که در خصوص ماهیت انسان، ماهیت معرفت و ماهیت ارزش وماهیت میثاق وغیره که توصیفی بر مبنای اندیشه اسلامی انجام می پذیرد، مختص به حقیقت معرفت دینی اسلام است . در این بخش به مسائل مختلفی نظیر هستی و چیستی معرفت دینی و بیان نظریات و دیدگاه های گوناگون در عرصه ماهیت و چیستی معرفت دینی می پرازند ودراین مورد نیزبه موضوع صدق و اعتبار معرفت دینی در خصوص افراد ویاهرموضوعات  می پردازند. </a:t>
            </a:r>
            <a:endParaRPr lang="en-US" dirty="0"/>
          </a:p>
        </p:txBody>
      </p:sp>
      <p:sp>
        <p:nvSpPr>
          <p:cNvPr id="4" name="Footer Placeholder 3"/>
          <p:cNvSpPr>
            <a:spLocks noGrp="1"/>
          </p:cNvSpPr>
          <p:nvPr>
            <p:ph type="ftr" sz="quarter" idx="11"/>
          </p:nvPr>
        </p:nvSpPr>
        <p:spPr>
          <a:xfrm>
            <a:off x="1141411" y="6117465"/>
            <a:ext cx="9290476" cy="450760"/>
          </a:xfrm>
        </p:spPr>
        <p:txBody>
          <a:bodyPr/>
          <a:lstStyle/>
          <a:p>
            <a:pPr algn="r"/>
            <a:r>
              <a:rPr lang="fa-IR" sz="2000" dirty="0"/>
              <a:t>منبع: کتاب روح میثاق وعهود حقیقی، نویسنده: محمود صانعی پور، سال: اسفند </a:t>
            </a:r>
            <a:r>
              <a:rPr lang="fa-IR" sz="2000" dirty="0" smtClean="0"/>
              <a:t>1392</a:t>
            </a:r>
            <a:endParaRPr lang="fa-IR"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4022845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08006"/>
          </a:xfrm>
        </p:spPr>
        <p:txBody>
          <a:bodyPr/>
          <a:lstStyle/>
          <a:p>
            <a:pPr algn="ctr"/>
            <a:r>
              <a:rPr lang="fa-IR" dirty="0" smtClean="0"/>
              <a:t>میثاق ازراه نشانه های خداوند متعال فهم میشود:</a:t>
            </a:r>
            <a:endParaRPr lang="en-US" dirty="0"/>
          </a:p>
        </p:txBody>
      </p:sp>
      <p:sp>
        <p:nvSpPr>
          <p:cNvPr id="3" name="Content Placeholder 2"/>
          <p:cNvSpPr>
            <a:spLocks noGrp="1"/>
          </p:cNvSpPr>
          <p:nvPr>
            <p:ph idx="1"/>
          </p:nvPr>
        </p:nvSpPr>
        <p:spPr>
          <a:xfrm>
            <a:off x="1141412" y="1236372"/>
            <a:ext cx="9905999" cy="4554829"/>
          </a:xfrm>
        </p:spPr>
        <p:txBody>
          <a:bodyPr/>
          <a:lstStyle/>
          <a:p>
            <a:pPr algn="just" rtl="1"/>
            <a:r>
              <a:rPr lang="fa-IR" dirty="0" smtClean="0"/>
              <a:t>در</a:t>
            </a:r>
            <a:r>
              <a:rPr lang="fa-IR" sz="3000" dirty="0" smtClean="0"/>
              <a:t> تفسیر آیه « الست بربکم قالوا بلی « در صفحه 524 جلد اول المیزان ، بحث از کیفیت مشاهده وگفتگو است ، چون کسی خداوند متعال را ندیده است ، چنانچه اگر «نعم» گفته بودند که معنی آری میدهد ، مشرک ویا کفر شده بودند ، چون کسی خداوند متعال را ندید ودیدنی هم نیست که بگویند بلی و ما تورا دیدیم وتوخدای ما هستی ، بلکه گفتند «چرا» واین چرای مثبت است نه منفی ، ونشان از کیفیت دارد باینکه این کیفیت معجزه آسا را دیدند وبه خداوند متعال معتقد شدند وقدرت حضرتش را با نشانه ها دیدند نه ذات پروردگار را .</a:t>
            </a:r>
            <a:endParaRPr lang="en-US" sz="3000" dirty="0"/>
          </a:p>
        </p:txBody>
      </p:sp>
      <p:sp>
        <p:nvSpPr>
          <p:cNvPr id="4" name="Footer Placeholder 3"/>
          <p:cNvSpPr>
            <a:spLocks noGrp="1"/>
          </p:cNvSpPr>
          <p:nvPr>
            <p:ph type="ftr" sz="quarter" idx="11"/>
          </p:nvPr>
        </p:nvSpPr>
        <p:spPr>
          <a:xfrm>
            <a:off x="1141411" y="5883275"/>
            <a:ext cx="9509417" cy="365125"/>
          </a:xfrm>
        </p:spPr>
        <p:txBody>
          <a:bodyPr/>
          <a:lstStyle/>
          <a:p>
            <a:pPr algn="r" rtl="1"/>
            <a:r>
              <a:rPr lang="fa-IR" sz="2000" dirty="0"/>
              <a:t>منبع: کتاب روح میثاق وعهود حقیقی، نویسنده: محمود صانعی پور، سال: اسفند 1392</a:t>
            </a:r>
          </a:p>
          <a:p>
            <a:pPr algn="l" rtl="1"/>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648279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4852"/>
            <a:ext cx="9905998" cy="837126"/>
          </a:xfrm>
        </p:spPr>
        <p:txBody>
          <a:bodyPr>
            <a:normAutofit/>
          </a:bodyPr>
          <a:lstStyle/>
          <a:p>
            <a:pPr algn="ctr"/>
            <a:r>
              <a:rPr lang="fa-IR" dirty="0" smtClean="0"/>
              <a:t>جامعه میثاق پذیر ، یک شخصیت واحد وممتاز دارد :</a:t>
            </a:r>
            <a:endParaRPr lang="en-US" dirty="0"/>
          </a:p>
        </p:txBody>
      </p:sp>
      <p:sp>
        <p:nvSpPr>
          <p:cNvPr id="3" name="Content Placeholder 2"/>
          <p:cNvSpPr>
            <a:spLocks noGrp="1"/>
          </p:cNvSpPr>
          <p:nvPr>
            <p:ph idx="1"/>
          </p:nvPr>
        </p:nvSpPr>
        <p:spPr>
          <a:xfrm>
            <a:off x="1141412" y="1017431"/>
            <a:ext cx="9905999" cy="4773770"/>
          </a:xfrm>
        </p:spPr>
        <p:txBody>
          <a:bodyPr/>
          <a:lstStyle/>
          <a:p>
            <a:pPr algn="just" rtl="1"/>
            <a:r>
              <a:rPr lang="fa-IR" dirty="0" smtClean="0"/>
              <a:t>کل جامعه یک شخصیت ممتاز دارد واین شخصیت یک پارچه است که دارای اعضای مختلغی می باشد ، ولی این اختلاف در هدف وآرمان نیست وفلسفه مشارکت اجتماعی حاکی از این حقیقت است (چو عضوی بدرد آورد روزگار ، دگر عضو ها را نباشد قرار) ، درک درد اجتماعی لز اتحاد عناصر اجتماعی ، محتاج درک دستگاه آفرینش وخصوصیات رباًنی است ، آدم ماده پرست درکی از اتحاد اعضاء ندارد، جامعه را پاره پاره میبیند ، حتی خودش را پاره پاره می بیند( به تخصص ها نگاه کنید) ، عظمت انسانی بخش بخش میشود واندامواره حکومت وکشور بخش بخش میشود ، باید طوری باشد که اگر یک جزئی ازاین اندامواره نقص پیدا کرد ، همه سلول ها متوجه آن جز معیوب شده وبرای یاری رساندن به آن نقطه عزیمت کنند ، بدن انسان چون از قانون تکوین تبعیت میکند ، براین مدار حرکت میکند ، ولی جامعه بدور از قوانین ربانی ، از این وحدت بی بهره خواهد بود.تفسیر المیزان – جلد 2 – صفحات 542 الی 545.</a:t>
            </a:r>
            <a:endParaRPr lang="en-US" dirty="0"/>
          </a:p>
        </p:txBody>
      </p:sp>
      <p:sp>
        <p:nvSpPr>
          <p:cNvPr id="4" name="Footer Placeholder 3"/>
          <p:cNvSpPr>
            <a:spLocks noGrp="1"/>
          </p:cNvSpPr>
          <p:nvPr>
            <p:ph type="ftr" sz="quarter" idx="11"/>
          </p:nvPr>
        </p:nvSpPr>
        <p:spPr>
          <a:xfrm>
            <a:off x="1141411" y="5883275"/>
            <a:ext cx="9483659"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468074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85279"/>
          </a:xfrm>
        </p:spPr>
        <p:txBody>
          <a:bodyPr/>
          <a:lstStyle/>
          <a:p>
            <a:pPr algn="ctr"/>
            <a:r>
              <a:rPr lang="fa-IR" dirty="0" smtClean="0"/>
              <a:t>اجرای میثاق در گروی وفاداری به عهد الهی است:</a:t>
            </a:r>
            <a:endParaRPr lang="en-US" dirty="0"/>
          </a:p>
        </p:txBody>
      </p:sp>
      <p:sp>
        <p:nvSpPr>
          <p:cNvPr id="3" name="Content Placeholder 2"/>
          <p:cNvSpPr>
            <a:spLocks noGrp="1"/>
          </p:cNvSpPr>
          <p:nvPr>
            <p:ph idx="1"/>
          </p:nvPr>
        </p:nvSpPr>
        <p:spPr>
          <a:xfrm>
            <a:off x="1141412" y="1403797"/>
            <a:ext cx="9905999" cy="4387404"/>
          </a:xfrm>
        </p:spPr>
        <p:txBody>
          <a:bodyPr>
            <a:normAutofit lnSpcReduction="10000"/>
          </a:bodyPr>
          <a:lstStyle/>
          <a:p>
            <a:pPr algn="just" rtl="1"/>
            <a:r>
              <a:rPr lang="fa-IR" dirty="0" smtClean="0"/>
              <a:t>اين </a:t>
            </a:r>
            <a:r>
              <a:rPr lang="fa-IR" dirty="0"/>
              <a:t>حقيقت </a:t>
            </a:r>
            <a:r>
              <a:rPr lang="fa-IR" dirty="0" smtClean="0"/>
              <a:t>روشن است كه </a:t>
            </a:r>
            <a:r>
              <a:rPr lang="fa-IR" dirty="0"/>
              <a:t>هيچ بعدى از ابعاد نفس انسانى و صفتى از صفات و يا كارى از كارهاى روح انسانى را نمى‏توان يافت كه قابل استناد به </a:t>
            </a:r>
            <a:r>
              <a:rPr lang="fa-IR" dirty="0" smtClean="0"/>
              <a:t>عهد وپیمان </a:t>
            </a:r>
            <a:r>
              <a:rPr lang="fa-IR" dirty="0"/>
              <a:t>نباشد. </a:t>
            </a:r>
            <a:r>
              <a:rPr lang="fa-IR" dirty="0" smtClean="0"/>
              <a:t>بخصوص  آنجا که  انسان به خداوند  متعال  وعده ای داده باشد ، این میثاق داری ، روح</a:t>
            </a:r>
            <a:r>
              <a:rPr lang="fa-IR" dirty="0"/>
              <a:t>‏</a:t>
            </a:r>
            <a:r>
              <a:rPr lang="fa-IR" dirty="0" smtClean="0"/>
              <a:t>حيات طیبه </a:t>
            </a:r>
            <a:r>
              <a:rPr lang="fa-IR" dirty="0"/>
              <a:t>است؛ ليكن بايد توجه داشت كه منظور از حيات در اينجا حيات و زندگى نباتى و حيوانى </a:t>
            </a:r>
            <a:r>
              <a:rPr lang="fa-IR" dirty="0" smtClean="0"/>
              <a:t>نیست و </a:t>
            </a:r>
            <a:r>
              <a:rPr lang="fa-IR" dirty="0"/>
              <a:t>يا حداقل، اعم است و شامل آنها هم مى‏شود اما اگر حيات را به معنى حيات انسانى بگيريم آن چنان كه خداوند </a:t>
            </a:r>
            <a:r>
              <a:rPr lang="fa-IR" dirty="0" smtClean="0"/>
              <a:t> متعال درآيه 40  ازسوره </a:t>
            </a:r>
            <a:r>
              <a:rPr lang="fa-IR" dirty="0"/>
              <a:t>بقره </a:t>
            </a:r>
            <a:r>
              <a:rPr lang="fa-IR" dirty="0" smtClean="0"/>
              <a:t>مي </a:t>
            </a:r>
            <a:r>
              <a:rPr lang="fa-IR" dirty="0"/>
              <a:t>فرمايد: «وَ أَوْفُوا بِعَهْدي أُوفِ بِعَهْدِكُمْ وَ إِيَّايَ فَارْهَبُون‏». </a:t>
            </a:r>
            <a:r>
              <a:rPr lang="fa-IR" dirty="0" smtClean="0"/>
              <a:t>که كلمات </a:t>
            </a:r>
            <a:r>
              <a:rPr lang="fa-IR" dirty="0"/>
              <a:t>و جايگاه كلمات و بعد تفسير و بعد نصوص و بعد هم </a:t>
            </a:r>
            <a:r>
              <a:rPr lang="fa-IR" dirty="0" smtClean="0"/>
              <a:t>آثارآن . حاکی ازامر </a:t>
            </a:r>
            <a:r>
              <a:rPr lang="fa-IR" dirty="0"/>
              <a:t>هست آن هم امر به وفاء و بعد هم متعلق </a:t>
            </a:r>
            <a:r>
              <a:rPr lang="fa-IR" dirty="0" smtClean="0"/>
              <a:t>امرهم ،عهد </a:t>
            </a:r>
            <a:r>
              <a:rPr lang="fa-IR" dirty="0"/>
              <a:t>است. دستور الزامي از سوي </a:t>
            </a:r>
            <a:r>
              <a:rPr lang="fa-IR" dirty="0" smtClean="0"/>
              <a:t>خداوند متعال </a:t>
            </a:r>
            <a:r>
              <a:rPr lang="fa-IR" dirty="0"/>
              <a:t>كه وفا كنيد به عهد من. اين امري كه آمده است كه وفا </a:t>
            </a:r>
            <a:r>
              <a:rPr lang="fa-IR" dirty="0" smtClean="0"/>
              <a:t>كنيد بعهدي که </a:t>
            </a:r>
            <a:r>
              <a:rPr lang="fa-IR" dirty="0"/>
              <a:t>به خود نسبت داده </a:t>
            </a:r>
            <a:r>
              <a:rPr lang="fa-IR" dirty="0" smtClean="0"/>
              <a:t>است.ترجمه </a:t>
            </a:r>
            <a:r>
              <a:rPr lang="fa-IR" dirty="0"/>
              <a:t>آیه </a:t>
            </a:r>
            <a:r>
              <a:rPr lang="fa-IR" dirty="0" smtClean="0"/>
              <a:t>: </a:t>
            </a:r>
            <a:r>
              <a:rPr lang="fa-IR" dirty="0"/>
              <a:t>پیمان مرا نگاه دارید تا پیمان شما را نگه </a:t>
            </a:r>
            <a:r>
              <a:rPr lang="fa-IR" dirty="0" smtClean="0"/>
              <a:t>دارم باشد که بترسید.</a:t>
            </a:r>
            <a:endParaRPr lang="en-US" dirty="0"/>
          </a:p>
        </p:txBody>
      </p:sp>
      <p:sp>
        <p:nvSpPr>
          <p:cNvPr id="4" name="Footer Placeholder 3"/>
          <p:cNvSpPr>
            <a:spLocks noGrp="1"/>
          </p:cNvSpPr>
          <p:nvPr>
            <p:ph type="ftr" sz="quarter" idx="11"/>
          </p:nvPr>
        </p:nvSpPr>
        <p:spPr>
          <a:xfrm>
            <a:off x="1141411" y="5883275"/>
            <a:ext cx="9419265" cy="365125"/>
          </a:xfrm>
        </p:spPr>
        <p:txBody>
          <a:bodyPr/>
          <a:lstStyle/>
          <a:p>
            <a:pPr algn="r" rtl="1"/>
            <a:r>
              <a:rPr lang="fa-IR" sz="2000" dirty="0"/>
              <a:t>منبع: کتاب روح میثاق وعهود حقیقی، نویسنده: محمود صانعی پور، سال: اسفند 1392</a:t>
            </a:r>
          </a:p>
          <a:p>
            <a:pPr algn="r" rtl="1"/>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355774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72733" y="552814"/>
            <a:ext cx="9503588" cy="5022760"/>
          </a:xfrm>
          <a:prstGeom prst="rect">
            <a:avLst/>
          </a:prstGeom>
        </p:spPr>
      </p:pic>
      <p:sp>
        <p:nvSpPr>
          <p:cNvPr id="4" name="Footer Placeholder 3"/>
          <p:cNvSpPr>
            <a:spLocks noGrp="1"/>
          </p:cNvSpPr>
          <p:nvPr>
            <p:ph type="ftr" sz="quarter" idx="11"/>
          </p:nvPr>
        </p:nvSpPr>
        <p:spPr>
          <a:xfrm>
            <a:off x="1141411" y="5883275"/>
            <a:ext cx="9380628" cy="365125"/>
          </a:xfrm>
        </p:spPr>
        <p:txBody>
          <a:bodyPr/>
          <a:lstStyle/>
          <a:p>
            <a:pPr algn="r"/>
            <a:r>
              <a:rPr lang="en-US" sz="2000" dirty="0" smtClean="0"/>
              <a:t>.</a:t>
            </a:r>
            <a:r>
              <a:rPr lang="fa-IR" sz="2000" dirty="0"/>
              <a:t> .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
        <p:nvSpPr>
          <p:cNvPr id="12" name="TextBox 11"/>
          <p:cNvSpPr txBox="1"/>
          <p:nvPr/>
        </p:nvSpPr>
        <p:spPr>
          <a:xfrm>
            <a:off x="1824766" y="368148"/>
            <a:ext cx="8358389" cy="369332"/>
          </a:xfrm>
          <a:prstGeom prst="rect">
            <a:avLst/>
          </a:prstGeom>
          <a:noFill/>
        </p:spPr>
        <p:txBody>
          <a:bodyPr wrap="square" rtlCol="0">
            <a:spAutoFit/>
          </a:bodyPr>
          <a:lstStyle/>
          <a:p>
            <a:endParaRPr lang="en-US" dirty="0"/>
          </a:p>
        </p:txBody>
      </p:sp>
      <p:sp>
        <p:nvSpPr>
          <p:cNvPr id="13" name="TextBox 12"/>
          <p:cNvSpPr txBox="1"/>
          <p:nvPr/>
        </p:nvSpPr>
        <p:spPr>
          <a:xfrm>
            <a:off x="1141412" y="371944"/>
            <a:ext cx="2799524" cy="461665"/>
          </a:xfrm>
          <a:prstGeom prst="rect">
            <a:avLst/>
          </a:prstGeom>
          <a:noFill/>
        </p:spPr>
        <p:txBody>
          <a:bodyPr wrap="square" rtlCol="0">
            <a:spAutoFit/>
          </a:bodyPr>
          <a:lstStyle/>
          <a:p>
            <a:r>
              <a:rPr lang="fa-IR" sz="2400" dirty="0" smtClean="0"/>
              <a:t>تصویر کلی شبکه میثاق</a:t>
            </a:r>
            <a:endParaRPr lang="en-US" sz="2400" dirty="0"/>
          </a:p>
        </p:txBody>
      </p:sp>
    </p:spTree>
    <p:extLst>
      <p:ext uri="{BB962C8B-B14F-4D97-AF65-F5344CB8AC3E}">
        <p14:creationId xmlns:p14="http://schemas.microsoft.com/office/powerpoint/2010/main" val="5279046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0608"/>
            <a:ext cx="9905998" cy="862885"/>
          </a:xfrm>
        </p:spPr>
        <p:txBody>
          <a:bodyPr/>
          <a:lstStyle/>
          <a:p>
            <a:pPr algn="ctr"/>
            <a:r>
              <a:rPr lang="fa-IR" dirty="0" smtClean="0"/>
              <a:t>تولید علم وفناوری ، حاصل میثاق اجتماعی است:</a:t>
            </a:r>
            <a:endParaRPr lang="en-US" dirty="0"/>
          </a:p>
        </p:txBody>
      </p:sp>
      <p:sp>
        <p:nvSpPr>
          <p:cNvPr id="3" name="Content Placeholder 2"/>
          <p:cNvSpPr>
            <a:spLocks noGrp="1"/>
          </p:cNvSpPr>
          <p:nvPr>
            <p:ph idx="1"/>
          </p:nvPr>
        </p:nvSpPr>
        <p:spPr>
          <a:xfrm>
            <a:off x="1141412" y="1107583"/>
            <a:ext cx="9905999" cy="4683618"/>
          </a:xfrm>
        </p:spPr>
        <p:txBody>
          <a:bodyPr/>
          <a:lstStyle/>
          <a:p>
            <a:pPr algn="r" rtl="1"/>
            <a:r>
              <a:rPr lang="fa-IR" dirty="0"/>
              <a:t>خداوند متعال برای انتشارصیت اسلام ، </a:t>
            </a:r>
            <a:r>
              <a:rPr lang="fa-IR" dirty="0" smtClean="0"/>
              <a:t>مومنان</a:t>
            </a:r>
          </a:p>
          <a:p>
            <a:pPr algn="r" rtl="1"/>
            <a:r>
              <a:rPr lang="fa-IR" dirty="0" smtClean="0"/>
              <a:t> </a:t>
            </a:r>
            <a:r>
              <a:rPr lang="fa-IR" dirty="0"/>
              <a:t>را تکلیف کرده است که خود را از لحاظ </a:t>
            </a:r>
            <a:r>
              <a:rPr lang="fa-IR" dirty="0" smtClean="0"/>
              <a:t>علمی</a:t>
            </a:r>
          </a:p>
          <a:p>
            <a:pPr algn="r" rtl="1"/>
            <a:r>
              <a:rPr lang="fa-IR" dirty="0" smtClean="0"/>
              <a:t> </a:t>
            </a:r>
            <a:r>
              <a:rPr lang="fa-IR" dirty="0"/>
              <a:t>وکسب ظرفیت های لازم مجهز وآماده </a:t>
            </a:r>
            <a:r>
              <a:rPr lang="fa-IR" dirty="0" smtClean="0"/>
              <a:t>نمایند</a:t>
            </a:r>
          </a:p>
          <a:p>
            <a:pPr algn="r" rtl="1"/>
            <a:r>
              <a:rPr lang="fa-IR" dirty="0" smtClean="0"/>
              <a:t> </a:t>
            </a:r>
            <a:r>
              <a:rPr lang="fa-IR" dirty="0"/>
              <a:t>ودر مقابل دشمنان اسلام با قدرت علم وقدم </a:t>
            </a:r>
            <a:endParaRPr lang="fa-IR" dirty="0" smtClean="0"/>
          </a:p>
          <a:p>
            <a:pPr algn="r" rtl="1"/>
            <a:r>
              <a:rPr lang="fa-IR" dirty="0" smtClean="0"/>
              <a:t>وحتی </a:t>
            </a:r>
            <a:r>
              <a:rPr lang="fa-IR" dirty="0"/>
              <a:t>شهادت ایستادگی نمایند </a:t>
            </a:r>
            <a:endParaRPr lang="fa-IR" dirty="0" smtClean="0"/>
          </a:p>
          <a:p>
            <a:pPr algn="r" rtl="1"/>
            <a:r>
              <a:rPr lang="fa-IR" smtClean="0"/>
              <a:t>(</a:t>
            </a:r>
            <a:r>
              <a:rPr lang="fa-IR"/>
              <a:t>آیات 1 الی 6 از سوره آل عمران ) </a:t>
            </a:r>
            <a:endParaRPr lang="fa-IR" smtClean="0"/>
          </a:p>
          <a:p>
            <a:pPr algn="r" rtl="1"/>
            <a:r>
              <a:rPr lang="fa-IR" smtClean="0"/>
              <a:t>، </a:t>
            </a:r>
            <a:r>
              <a:rPr lang="fa-IR"/>
              <a:t>مدرک: تفسیر المیزان – جلد 3- صفحه 5، </a:t>
            </a:r>
            <a:endParaRPr lang="fa-IR" dirty="0"/>
          </a:p>
        </p:txBody>
      </p:sp>
      <p:sp>
        <p:nvSpPr>
          <p:cNvPr id="4" name="Footer Placeholder 3"/>
          <p:cNvSpPr>
            <a:spLocks noGrp="1"/>
          </p:cNvSpPr>
          <p:nvPr>
            <p:ph type="ftr" sz="quarter" idx="11"/>
          </p:nvPr>
        </p:nvSpPr>
        <p:spPr>
          <a:xfrm>
            <a:off x="1141411" y="5883275"/>
            <a:ext cx="9367750"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50</a:t>
            </a:fld>
            <a:endParaRPr lang="en-US" dirty="0"/>
          </a:p>
        </p:txBody>
      </p:sp>
      <p:pic>
        <p:nvPicPr>
          <p:cNvPr id="6" name="Picture 5"/>
          <p:cNvPicPr>
            <a:picLocks noChangeAspect="1"/>
          </p:cNvPicPr>
          <p:nvPr/>
        </p:nvPicPr>
        <p:blipFill>
          <a:blip r:embed="rId2"/>
          <a:stretch>
            <a:fillRect/>
          </a:stretch>
        </p:blipFill>
        <p:spPr>
          <a:xfrm>
            <a:off x="1283372" y="1107583"/>
            <a:ext cx="4541914" cy="4559121"/>
          </a:xfrm>
          <a:prstGeom prst="rect">
            <a:avLst/>
          </a:prstGeom>
        </p:spPr>
      </p:pic>
    </p:spTree>
    <p:extLst>
      <p:ext uri="{BB962C8B-B14F-4D97-AF65-F5344CB8AC3E}">
        <p14:creationId xmlns:p14="http://schemas.microsoft.com/office/powerpoint/2010/main" val="233874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96214"/>
            <a:ext cx="9905998" cy="875763"/>
          </a:xfrm>
        </p:spPr>
        <p:txBody>
          <a:bodyPr>
            <a:normAutofit/>
          </a:bodyPr>
          <a:lstStyle/>
          <a:p>
            <a:pPr algn="ctr"/>
            <a:r>
              <a:rPr lang="fa-IR" dirty="0" smtClean="0"/>
              <a:t>اهداف طرح میثاق(1):</a:t>
            </a:r>
            <a:endParaRPr lang="en-US" dirty="0"/>
          </a:p>
        </p:txBody>
      </p:sp>
      <p:sp>
        <p:nvSpPr>
          <p:cNvPr id="3" name="Content Placeholder 2"/>
          <p:cNvSpPr>
            <a:spLocks noGrp="1"/>
          </p:cNvSpPr>
          <p:nvPr>
            <p:ph idx="1"/>
          </p:nvPr>
        </p:nvSpPr>
        <p:spPr>
          <a:xfrm>
            <a:off x="1141412" y="1171977"/>
            <a:ext cx="9905999" cy="4619224"/>
          </a:xfrm>
        </p:spPr>
        <p:txBody>
          <a:bodyPr>
            <a:noAutofit/>
          </a:bodyPr>
          <a:lstStyle/>
          <a:p>
            <a:pPr algn="just" rtl="1"/>
            <a:r>
              <a:rPr lang="fa-IR" sz="2800" dirty="0"/>
              <a:t>	اولین هدف این </a:t>
            </a:r>
            <a:r>
              <a:rPr lang="fa-IR" sz="2800" dirty="0" smtClean="0"/>
              <a:t>طرح </a:t>
            </a:r>
            <a:r>
              <a:rPr lang="fa-IR" sz="2800" dirty="0"/>
              <a:t>اینست که نشان دهد  اصول میثاق </a:t>
            </a:r>
            <a:r>
              <a:rPr lang="fa-IR" sz="2800" dirty="0" smtClean="0"/>
              <a:t>ها  </a:t>
            </a:r>
            <a:r>
              <a:rPr lang="en-US" sz="2800" dirty="0" smtClean="0"/>
              <a:t>(Covenants Principals) </a:t>
            </a:r>
            <a:r>
              <a:rPr lang="fa-IR" sz="2800" dirty="0" smtClean="0"/>
              <a:t>وپیمانهای </a:t>
            </a:r>
            <a:r>
              <a:rPr lang="fa-IR" sz="2800" dirty="0"/>
              <a:t>بشری منشاء اعتقادی ومذهبی داشته واز تقدس واحترام بالا برخوردار است ، در واقع عهد نامه ها ومعاهدات درهرسطحی منعقد شوند ، یک سند مقدس </a:t>
            </a:r>
            <a:r>
              <a:rPr lang="fa-IR" sz="2800" dirty="0" smtClean="0"/>
              <a:t> </a:t>
            </a:r>
            <a:r>
              <a:rPr lang="en-US" sz="2800" dirty="0" smtClean="0"/>
              <a:t>Sacred Document)</a:t>
            </a:r>
            <a:r>
              <a:rPr lang="fa-IR" sz="2800" dirty="0" smtClean="0"/>
              <a:t> )تلقی </a:t>
            </a:r>
            <a:r>
              <a:rPr lang="fa-IR" sz="2800" dirty="0"/>
              <a:t>شده وطرفین قرارداد متعهد به اجرای آن  هستند، علاوه بر قوانین موضوعی واعتباری جوامع انسانی ، از بابت ایفای مسئولیت های الهی وفطری ووجدان عمومی دارای کشش های روحانی ( </a:t>
            </a:r>
            <a:r>
              <a:rPr lang="en-US" sz="2800" dirty="0"/>
              <a:t>Spiritual </a:t>
            </a:r>
            <a:r>
              <a:rPr lang="en-US" sz="2800" dirty="0" smtClean="0"/>
              <a:t>Attractiveness  </a:t>
            </a:r>
            <a:r>
              <a:rPr lang="en-US" sz="2800" dirty="0"/>
              <a:t>) </a:t>
            </a:r>
            <a:r>
              <a:rPr lang="fa-IR" sz="2800" dirty="0" smtClean="0"/>
              <a:t> )بوده </a:t>
            </a:r>
            <a:r>
              <a:rPr lang="fa-IR" sz="2800" dirty="0"/>
              <a:t>واین روحیه در وجود امضاء کنندگان پیمان نامه ها ساری وجاری </a:t>
            </a:r>
            <a:r>
              <a:rPr lang="fa-IR" sz="2800" dirty="0" smtClean="0"/>
              <a:t>شود </a:t>
            </a:r>
            <a:r>
              <a:rPr lang="fa-IR" sz="2800" dirty="0"/>
              <a:t>وچنین قداستی با ادای سوگند وذکر نام خداوند متعال در صدر قراردادها ملازمه پیدا میکند </a:t>
            </a:r>
            <a:endParaRPr lang="en-US" sz="2800" dirty="0"/>
          </a:p>
        </p:txBody>
      </p:sp>
      <p:sp>
        <p:nvSpPr>
          <p:cNvPr id="4" name="Footer Placeholder 3"/>
          <p:cNvSpPr>
            <a:spLocks noGrp="1"/>
          </p:cNvSpPr>
          <p:nvPr>
            <p:ph type="ftr" sz="quarter" idx="11"/>
          </p:nvPr>
        </p:nvSpPr>
        <p:spPr>
          <a:xfrm>
            <a:off x="1141411" y="5883275"/>
            <a:ext cx="9470781" cy="365125"/>
          </a:xfrm>
        </p:spPr>
        <p:txBody>
          <a:bodyPr/>
          <a:lstStyle/>
          <a:p>
            <a:pPr algn="r" rtl="1"/>
            <a:r>
              <a:rPr lang="fa-IR" sz="2000" dirty="0"/>
              <a:t>منبع: کتاب روح میثاق وعهود حقیقی، نویسنده: محمود صانعی پور، سال: اسفند 1392</a:t>
            </a:r>
          </a:p>
          <a:p>
            <a:pPr algn="r" rtl="1"/>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5113548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37883"/>
            <a:ext cx="9905998" cy="656822"/>
          </a:xfrm>
        </p:spPr>
        <p:txBody>
          <a:bodyPr/>
          <a:lstStyle/>
          <a:p>
            <a:pPr algn="ctr"/>
            <a:r>
              <a:rPr lang="fa-IR" dirty="0"/>
              <a:t>اهداف طرح </a:t>
            </a:r>
            <a:r>
              <a:rPr lang="fa-IR" dirty="0" smtClean="0"/>
              <a:t>میثاق(2):</a:t>
            </a:r>
            <a:endParaRPr lang="en-US" dirty="0"/>
          </a:p>
        </p:txBody>
      </p:sp>
      <p:sp>
        <p:nvSpPr>
          <p:cNvPr id="3" name="Content Placeholder 2"/>
          <p:cNvSpPr>
            <a:spLocks noGrp="1"/>
          </p:cNvSpPr>
          <p:nvPr>
            <p:ph idx="1"/>
          </p:nvPr>
        </p:nvSpPr>
        <p:spPr>
          <a:xfrm>
            <a:off x="1141412" y="1094705"/>
            <a:ext cx="9905999" cy="4696497"/>
          </a:xfrm>
        </p:spPr>
        <p:txBody>
          <a:bodyPr>
            <a:normAutofit fontScale="92500" lnSpcReduction="20000"/>
          </a:bodyPr>
          <a:lstStyle/>
          <a:p>
            <a:pPr algn="just" rtl="1"/>
            <a:r>
              <a:rPr lang="fa-IR" dirty="0"/>
              <a:t>دراجتماعات رسمی وغیر رسمی ودر میثاق گذاری های معمول کشوری ویا بین المللی با لحاظ آئین های مذهبی ویاشبه مذهبی وقیام وقعود هائی که نشان دهنده مسئولیت پذیری متعهدانه وقطعی است  ، انجام میپذیرد ، لیکن به تدریج که بسطح پائین تر نزول میکند هم از لحاظ دگرگونی مفاد ومفاهیم پیمان ها واستخدام کلام </a:t>
            </a:r>
            <a:r>
              <a:rPr lang="en-US" dirty="0" smtClean="0"/>
              <a:t>Recruitment </a:t>
            </a:r>
            <a:r>
              <a:rPr lang="en-US" dirty="0"/>
              <a:t>of Word  </a:t>
            </a:r>
            <a:r>
              <a:rPr lang="en-US" dirty="0" smtClean="0"/>
              <a:t>)</a:t>
            </a:r>
            <a:r>
              <a:rPr lang="fa-IR" dirty="0" smtClean="0"/>
              <a:t> ) و </a:t>
            </a:r>
            <a:r>
              <a:rPr lang="fa-IR" dirty="0"/>
              <a:t>هم بلحاظ جنبه های عملی وروحیات واعتقادات مجریان ومستخدمین وغیره ، از این قداست کاسته شده وبه وظایف معمولی </a:t>
            </a:r>
            <a:r>
              <a:rPr lang="en-US" dirty="0" smtClean="0"/>
              <a:t>Usual </a:t>
            </a:r>
            <a:r>
              <a:rPr lang="en-US" dirty="0"/>
              <a:t>Duties  </a:t>
            </a:r>
            <a:r>
              <a:rPr lang="en-US" dirty="0" smtClean="0"/>
              <a:t>)</a:t>
            </a:r>
            <a:r>
              <a:rPr lang="fa-IR" dirty="0" smtClean="0"/>
              <a:t> ) وفاقد </a:t>
            </a:r>
            <a:r>
              <a:rPr lang="fa-IR" dirty="0"/>
              <a:t>جنبه های اعتقادی تبدیل میشود واز این بابت قوام ودوام واعتقاد به انجام جزئیات وذرات این قرارداد مورد غفلت جدی قرار میگیرد وبطور ناخواسته ویا بدون اعتناء  به مفاد پیمان نامه ها ، موضوع پیمان که در سطح صدری یک نظام با قیام وقعود واعتقاد قلبی به انجام  رسیده  وامضاء ومهر شده است و مایه امید واری برای احاد ملت ویا گروه های کوچکتر میباشد ، کلاً ویا جزاً نسخ  گردیده وبه فراموشی گذاشته میشود ، هدف این </a:t>
            </a:r>
            <a:r>
              <a:rPr lang="fa-IR" dirty="0" smtClean="0"/>
              <a:t>طرح اینست </a:t>
            </a:r>
            <a:r>
              <a:rPr lang="fa-IR" dirty="0"/>
              <a:t>که این موضوع مهم را بدقت موشکافی کرده وآسیب شناسی نماید ورا ه حل های علمی ، مدیریتی وعملی  راپیش روی صاحبان امر قراردهد واین سنت عملی خود باعث گسترش روحیه اعتقادی مردم در اجرای پیمان ها وانجام درست وحداقل نمودن نظارت های چند جانبه وپرهزینه  بر پیمان ها در جهان شود </a:t>
            </a:r>
            <a:endParaRPr lang="en-US" dirty="0"/>
          </a:p>
        </p:txBody>
      </p:sp>
      <p:sp>
        <p:nvSpPr>
          <p:cNvPr id="4" name="Footer Placeholder 3"/>
          <p:cNvSpPr>
            <a:spLocks noGrp="1"/>
          </p:cNvSpPr>
          <p:nvPr>
            <p:ph type="ftr" sz="quarter" idx="11"/>
          </p:nvPr>
        </p:nvSpPr>
        <p:spPr>
          <a:xfrm>
            <a:off x="1141411" y="5883275"/>
            <a:ext cx="9522296" cy="365125"/>
          </a:xfrm>
        </p:spPr>
        <p:txBody>
          <a:bodyPr/>
          <a:lstStyle/>
          <a:p>
            <a:pPr algn="r" rtl="1"/>
            <a:r>
              <a:rPr lang="fa-IR" sz="2000" dirty="0"/>
              <a:t>منبع: کتاب روح میثاق وعهود حقیقی، نویسنده: محمود صانعی پور، سال: اسفند 1392</a:t>
            </a:r>
          </a:p>
          <a:p>
            <a:pPr algn="r" rtl="1"/>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1718932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398913"/>
          </a:xfrm>
        </p:spPr>
        <p:txBody>
          <a:bodyPr>
            <a:normAutofit fontScale="90000"/>
          </a:bodyPr>
          <a:lstStyle/>
          <a:p>
            <a:pPr algn="ctr"/>
            <a:r>
              <a:rPr lang="fa-IR" dirty="0"/>
              <a:t>اهداف طرح میثاق(3):</a:t>
            </a:r>
            <a:endParaRPr lang="en-US" dirty="0"/>
          </a:p>
        </p:txBody>
      </p:sp>
      <p:sp>
        <p:nvSpPr>
          <p:cNvPr id="3" name="Content Placeholder 2"/>
          <p:cNvSpPr>
            <a:spLocks noGrp="1"/>
          </p:cNvSpPr>
          <p:nvPr>
            <p:ph idx="1"/>
          </p:nvPr>
        </p:nvSpPr>
        <p:spPr>
          <a:xfrm>
            <a:off x="1141412" y="1223493"/>
            <a:ext cx="9905999" cy="4567708"/>
          </a:xfrm>
        </p:spPr>
        <p:txBody>
          <a:bodyPr>
            <a:normAutofit fontScale="92500" lnSpcReduction="10000"/>
          </a:bodyPr>
          <a:lstStyle/>
          <a:p>
            <a:pPr algn="just" rtl="1"/>
            <a:r>
              <a:rPr lang="fa-IR" dirty="0"/>
              <a:t>	هدف دیگر </a:t>
            </a:r>
            <a:r>
              <a:rPr lang="fa-IR" dirty="0" smtClean="0"/>
              <a:t>این طرح اینست  </a:t>
            </a:r>
            <a:r>
              <a:rPr lang="fa-IR" dirty="0"/>
              <a:t>، آنجا که براهین لازم نشان دهد که میثاق ها وپیمان ها وحتی قسم نامه وامثال اینها برای ایفای تعهدات ومسئولیت های پذیرفته شده ، جنبه قانونی ومقررات پیدا میکند سریعاً باید به مهندسی تبدیل شده و بصور سیستم های اجتماعی </a:t>
            </a:r>
            <a:r>
              <a:rPr lang="fa-IR" dirty="0" smtClean="0"/>
              <a:t> </a:t>
            </a:r>
            <a:r>
              <a:rPr lang="en-US" dirty="0" smtClean="0"/>
              <a:t>Social </a:t>
            </a:r>
            <a:r>
              <a:rPr lang="en-US" dirty="0"/>
              <a:t>systems  </a:t>
            </a:r>
            <a:r>
              <a:rPr lang="en-US" dirty="0" smtClean="0"/>
              <a:t>)</a:t>
            </a:r>
            <a:r>
              <a:rPr lang="fa-IR" dirty="0" smtClean="0"/>
              <a:t> )وجنبه </a:t>
            </a:r>
            <a:r>
              <a:rPr lang="fa-IR" dirty="0"/>
              <a:t>ها ی اطلاعاتی وفناوری تبلور یافته وتا حد ممکن ابزارمند شود ، ازاین رویکرد میتوان دوبهره مفید ومهم را مستفاد نمود ، یکی اینکه تا پیمانی به مهندسی تبدیل نشده ، قابلیت شاخص پذیری وملاک شناختی پیدا نکرده وجزء مکتوبات کتابخانه محسوب میشود  ونظیر تئوری هائی است که کتاب خانه دانشگاه ها را پرکرده است ، مولف با توجه به رشته تحصیلی خود ، تدریس در زمینه های مهندسی اجتماعی وانجام پروژه های های عمرانی وتاسیساتی وبطور کلی فناورانه ، بخوبی درک کرده است که تعهدات وپیمان ها در اجراء موقعی با موفقیت انجام میشود که با نقشه های دقیق ، جداول منظم ، زمانبندی های معین ، تعیین منابع مالی ، نیروی انسانی ماهر ومتخصص وساختاری صحیح وبرنامه ای منظم تنظیم شده وقابلیت اجرا داشته باشند ، هر کاری که فاقد این نظام مهندسی  وبا استاندارد لازم باشد در اول کار ویا درطول مسیر عقیم خواهد ماند.</a:t>
            </a:r>
            <a:endParaRPr lang="en-US" dirty="0"/>
          </a:p>
        </p:txBody>
      </p:sp>
      <p:sp>
        <p:nvSpPr>
          <p:cNvPr id="4" name="Footer Placeholder 3"/>
          <p:cNvSpPr>
            <a:spLocks noGrp="1"/>
          </p:cNvSpPr>
          <p:nvPr>
            <p:ph type="ftr" sz="quarter" idx="11"/>
          </p:nvPr>
        </p:nvSpPr>
        <p:spPr>
          <a:xfrm>
            <a:off x="1141411" y="5883275"/>
            <a:ext cx="9509417"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1732819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5004"/>
            <a:ext cx="9905998" cy="656822"/>
          </a:xfrm>
        </p:spPr>
        <p:txBody>
          <a:bodyPr>
            <a:normAutofit/>
          </a:bodyPr>
          <a:lstStyle/>
          <a:p>
            <a:pPr algn="ctr"/>
            <a:r>
              <a:rPr lang="fa-IR" dirty="0"/>
              <a:t>اهداف طرح </a:t>
            </a:r>
            <a:r>
              <a:rPr lang="fa-IR" dirty="0" smtClean="0"/>
              <a:t>میثاق(4):</a:t>
            </a:r>
            <a:endParaRPr lang="en-US" dirty="0"/>
          </a:p>
        </p:txBody>
      </p:sp>
      <p:sp>
        <p:nvSpPr>
          <p:cNvPr id="3" name="Content Placeholder 2"/>
          <p:cNvSpPr>
            <a:spLocks noGrp="1"/>
          </p:cNvSpPr>
          <p:nvPr>
            <p:ph idx="1"/>
          </p:nvPr>
        </p:nvSpPr>
        <p:spPr>
          <a:xfrm>
            <a:off x="1141412" y="1481070"/>
            <a:ext cx="9905999" cy="4310131"/>
          </a:xfrm>
        </p:spPr>
        <p:txBody>
          <a:bodyPr>
            <a:normAutofit fontScale="85000" lnSpcReduction="10000"/>
          </a:bodyPr>
          <a:lstStyle/>
          <a:p>
            <a:pPr algn="just" rtl="1"/>
            <a:r>
              <a:rPr lang="fa-IR" dirty="0"/>
              <a:t>هدف  دیگری که مولف کتاب </a:t>
            </a:r>
            <a:r>
              <a:rPr lang="fa-IR" dirty="0" smtClean="0"/>
              <a:t> میثاق مساعی </a:t>
            </a:r>
            <a:r>
              <a:rPr lang="fa-IR" dirty="0"/>
              <a:t>خود را در آن بکار گرفته واز این  تلاش بهره کافی و وافی برده است ، اینست که کشورها وکلیه جوامع کوچک ویا بزرگ بشری از لحاظ ایفای تعهدات ومسئولیت  درقبال میثاق ها وعهود منعقد شده، و جنبه های قدسی وحرمت انسانی واعمال شاخص های مورد نیاز میثاق ها  ، مورد ارزیابی ، سنجش ورتبه بندی قرار نمیگیرند پر واضح است که سلطه جهانی  ومراکزوآژانس های مربوط  به نظامات سلطه گر ، برحسب جانبداری از منافع خود به رتبه بندی کشورها وگروه های هدف مبادرت می نمایند ، استدلالات وتوصیه های  مولف دراین </a:t>
            </a:r>
            <a:r>
              <a:rPr lang="fa-IR" dirty="0" smtClean="0"/>
              <a:t>طرح </a:t>
            </a:r>
            <a:r>
              <a:rPr lang="fa-IR" dirty="0"/>
              <a:t>اینست که کشورهای غیر متعهد ویا سازمان های مستقل وآزاد برای توسعه حرمت انسانی وتقدیس  تعهدات واینکه چه کشوری ویا جامعه ای به ایفای نقش </a:t>
            </a:r>
            <a:r>
              <a:rPr lang="fa-IR" dirty="0" smtClean="0"/>
              <a:t>برتردرانجام </a:t>
            </a:r>
            <a:r>
              <a:rPr lang="fa-IR" dirty="0"/>
              <a:t>تعهدات موفق شده است </a:t>
            </a:r>
            <a:r>
              <a:rPr lang="fa-IR" dirty="0" smtClean="0"/>
              <a:t>رتبه بندی</a:t>
            </a:r>
            <a:r>
              <a:rPr lang="en-US" dirty="0" smtClean="0"/>
              <a:t>)</a:t>
            </a:r>
            <a:r>
              <a:rPr lang="fa-IR" dirty="0" smtClean="0"/>
              <a:t> </a:t>
            </a:r>
            <a:r>
              <a:rPr lang="en-US" dirty="0" smtClean="0"/>
              <a:t>Ranking</a:t>
            </a:r>
            <a:r>
              <a:rPr lang="fa-IR" dirty="0" smtClean="0"/>
              <a:t>)را </a:t>
            </a:r>
            <a:r>
              <a:rPr lang="fa-IR" dirty="0"/>
              <a:t>آغاز کرده وبدون دخالت آژانس فعلی بین المللی سکوی های عمل </a:t>
            </a:r>
            <a:r>
              <a:rPr lang="fa-IR" dirty="0" smtClean="0"/>
              <a:t> </a:t>
            </a:r>
            <a:r>
              <a:rPr lang="en-US" dirty="0" smtClean="0"/>
              <a:t>Action Pilots )</a:t>
            </a:r>
            <a:r>
              <a:rPr lang="fa-IR" dirty="0" smtClean="0"/>
              <a:t> )خود </a:t>
            </a:r>
            <a:r>
              <a:rPr lang="fa-IR" dirty="0"/>
              <a:t>را به نمایش بگذارند اگر چه بعضی ها خوش نیاید وقدرت هائی از آن کراهت داشته باشند،  نکته فوق ما را به نکات جالب دیگری راهنمائی میکند که  یکی از آنها اینست که اعمال بشری ورویداد ها وآنچه ما بظاهر آنها حکم میکنیم از مقدراتی است که ریشه در قوانین ، احکام ، قواعد ، فطرت وحقایقی دارد که در سنجش ها ومحاسبات مادی ما دخالت ندارد وصاحبان امر در این دنیای فانی این حقایق را یا درک نکرده اند ویا در دخالت آنها معاذیری را مطرح میکنند </a:t>
            </a:r>
            <a:endParaRPr lang="en-US" dirty="0"/>
          </a:p>
        </p:txBody>
      </p:sp>
      <p:sp>
        <p:nvSpPr>
          <p:cNvPr id="4" name="Footer Placeholder 3"/>
          <p:cNvSpPr>
            <a:spLocks noGrp="1"/>
          </p:cNvSpPr>
          <p:nvPr>
            <p:ph type="ftr" sz="quarter" idx="11"/>
          </p:nvPr>
        </p:nvSpPr>
        <p:spPr>
          <a:xfrm>
            <a:off x="1141411" y="5883275"/>
            <a:ext cx="9496538" cy="365125"/>
          </a:xfrm>
        </p:spPr>
        <p:txBody>
          <a:bodyPr/>
          <a:lstStyle/>
          <a:p>
            <a:pPr algn="r" rtl="1"/>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3195329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40581"/>
          </a:xfrm>
        </p:spPr>
        <p:txBody>
          <a:bodyPr>
            <a:normAutofit fontScale="90000"/>
          </a:bodyPr>
          <a:lstStyle/>
          <a:p>
            <a:pPr algn="ctr"/>
            <a:r>
              <a:rPr lang="fa-IR" dirty="0"/>
              <a:t>انسان بی ایمان برای فرار از مسئولیت به توجیه گری میپردازد(1)</a:t>
            </a:r>
            <a:endParaRPr lang="en-US" dirty="0"/>
          </a:p>
        </p:txBody>
      </p:sp>
      <p:sp>
        <p:nvSpPr>
          <p:cNvPr id="3" name="Content Placeholder 2"/>
          <p:cNvSpPr>
            <a:spLocks noGrp="1"/>
          </p:cNvSpPr>
          <p:nvPr>
            <p:ph idx="1"/>
          </p:nvPr>
        </p:nvSpPr>
        <p:spPr>
          <a:xfrm>
            <a:off x="1141412" y="1403797"/>
            <a:ext cx="9905999" cy="4387404"/>
          </a:xfrm>
        </p:spPr>
        <p:txBody>
          <a:bodyPr>
            <a:normAutofit lnSpcReduction="10000"/>
          </a:bodyPr>
          <a:lstStyle/>
          <a:p>
            <a:pPr algn="just" rtl="1"/>
            <a:r>
              <a:rPr lang="fa-IR" dirty="0"/>
              <a:t>	همانطور که دراین </a:t>
            </a:r>
            <a:r>
              <a:rPr lang="fa-IR" dirty="0" smtClean="0"/>
              <a:t>طرح </a:t>
            </a:r>
            <a:r>
              <a:rPr lang="fa-IR" dirty="0"/>
              <a:t>ملاحظه می نمائید ، انسان بدون اعتقاد به مبنای اخلاق الهی ، تقوی وایمان به خداوند متعال </a:t>
            </a:r>
            <a:r>
              <a:rPr lang="fa-IR" dirty="0" smtClean="0"/>
              <a:t>از </a:t>
            </a:r>
            <a:r>
              <a:rPr lang="fa-IR" dirty="0"/>
              <a:t>زیر </a:t>
            </a:r>
            <a:r>
              <a:rPr lang="fa-IR" dirty="0" smtClean="0"/>
              <a:t>بارمسئولیتهای </a:t>
            </a:r>
            <a:r>
              <a:rPr lang="fa-IR" dirty="0"/>
              <a:t>اجتماعی </a:t>
            </a:r>
            <a:r>
              <a:rPr lang="en-US" dirty="0" smtClean="0"/>
              <a:t>Social Responsibilities) </a:t>
            </a:r>
            <a:r>
              <a:rPr lang="fa-IR" dirty="0" smtClean="0"/>
              <a:t> )شانه </a:t>
            </a:r>
            <a:r>
              <a:rPr lang="fa-IR" dirty="0"/>
              <a:t>خالی کرده ومفری برای عدم تعهدات خود در قبال این مسئولیت ها پیدا کرده وهمانطور که </a:t>
            </a:r>
            <a:r>
              <a:rPr lang="fa-IR" dirty="0" smtClean="0"/>
              <a:t>خداوند </a:t>
            </a:r>
            <a:r>
              <a:rPr lang="fa-IR" dirty="0"/>
              <a:t>متعال میفرماید توجیه </a:t>
            </a:r>
            <a:r>
              <a:rPr lang="fa-IR" dirty="0" smtClean="0"/>
              <a:t>گر</a:t>
            </a:r>
            <a:r>
              <a:rPr lang="en-US" dirty="0" smtClean="0"/>
              <a:t>explain </a:t>
            </a:r>
            <a:r>
              <a:rPr lang="en-US" dirty="0"/>
              <a:t>away maker  ) </a:t>
            </a:r>
            <a:r>
              <a:rPr lang="fa-IR" dirty="0" smtClean="0"/>
              <a:t> )اعمال </a:t>
            </a:r>
            <a:r>
              <a:rPr lang="fa-IR" dirty="0"/>
              <a:t>زشت یا زیبای خویش است : در آیه 20 از سوره زخرف خداوند متعال  می فرماید "وَقَالُوا لَوْ شَاء الرَّحْمَنُ مَا عَبَدْنَاهُم مَّا لَهُم بِذَلِکَ مِنْ عِلْمٍ إِنْ هُمْ إِلَّا یَخْرُصُونَ " یعنی :" اگر خدای رحمان می خواست ما آنان را پرستش نمی کردیم، آنان به این مطلب هیچ علمی ندارند و فقط حدس و تخمین می زنند "، لذا ملاحظه میکنید  ، مشرکان با دستاویز قرار دادن مشیت الهی، پرستش و کرنش نسبت به ملائکه را توجیه می کردند و تمسّک به «مشیت الهی»،  رابرای توجیه اعمال نادرست خود ابداع میکنند که  نشانه ناآگاهی و جهل آنها است </a:t>
            </a:r>
            <a:endParaRPr lang="en-US" dirty="0"/>
          </a:p>
        </p:txBody>
      </p:sp>
      <p:sp>
        <p:nvSpPr>
          <p:cNvPr id="4" name="Footer Placeholder 3"/>
          <p:cNvSpPr>
            <a:spLocks noGrp="1"/>
          </p:cNvSpPr>
          <p:nvPr>
            <p:ph type="ftr" sz="quarter" idx="11"/>
          </p:nvPr>
        </p:nvSpPr>
        <p:spPr>
          <a:xfrm>
            <a:off x="1141411" y="5883275"/>
            <a:ext cx="9380628" cy="365125"/>
          </a:xfrm>
        </p:spPr>
        <p:txBody>
          <a:bodyPr/>
          <a:lstStyle/>
          <a:p>
            <a:pPr algn="r" rtl="1"/>
            <a:r>
              <a:rPr lang="fa-IR" sz="2000" dirty="0"/>
              <a:t>منبع: کتاب روح میثاق وعهود حقیقی، نویسنده: محمود صانعی پور، سال: اسفند 1392</a:t>
            </a:r>
          </a:p>
          <a:p>
            <a:pPr algn="r" rtl="1"/>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488340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30733"/>
          </a:xfrm>
        </p:spPr>
        <p:txBody>
          <a:bodyPr/>
          <a:lstStyle/>
          <a:p>
            <a:r>
              <a:rPr lang="fa-IR" dirty="0"/>
              <a:t>انسان بی ایمان برای فرار از مسئولیت به توجیه گری </a:t>
            </a:r>
            <a:r>
              <a:rPr lang="fa-IR" dirty="0" smtClean="0"/>
              <a:t>میپردازد(2)</a:t>
            </a:r>
            <a:endParaRPr lang="en-US" dirty="0"/>
          </a:p>
        </p:txBody>
      </p:sp>
      <p:sp>
        <p:nvSpPr>
          <p:cNvPr id="3" name="Content Placeholder 2"/>
          <p:cNvSpPr>
            <a:spLocks noGrp="1"/>
          </p:cNvSpPr>
          <p:nvPr>
            <p:ph idx="1"/>
          </p:nvPr>
        </p:nvSpPr>
        <p:spPr>
          <a:xfrm>
            <a:off x="1141412" y="1493949"/>
            <a:ext cx="9905999" cy="4297252"/>
          </a:xfrm>
        </p:spPr>
        <p:txBody>
          <a:bodyPr>
            <a:normAutofit lnSpcReduction="10000"/>
          </a:bodyPr>
          <a:lstStyle/>
          <a:p>
            <a:pPr algn="just" rtl="1"/>
            <a:r>
              <a:rPr lang="fa-IR" dirty="0"/>
              <a:t>چون انسان توجیه گر(</a:t>
            </a:r>
            <a:r>
              <a:rPr lang="en-US" dirty="0"/>
              <a:t>explain away maker  )</a:t>
            </a:r>
            <a:r>
              <a:rPr lang="fa-IR" dirty="0"/>
              <a:t>زیرکی میباشد ، باید بوسیله ابزارهای متناسب ومرتبط با مسئولیت های او تحدید حدود ( </a:t>
            </a:r>
            <a:r>
              <a:rPr lang="en-US" dirty="0"/>
              <a:t>Limitation of  Limits )</a:t>
            </a:r>
            <a:r>
              <a:rPr lang="fa-IR" dirty="0"/>
              <a:t>شود واین موضوع در آموزه های اسلام وبخصوص در راهنمائیهای امامان معصوم (ع) بروشنی آمده است و وعظ وخطابه برسیستم گذاری این آموزه های حیات بخش ، ترجیح ندارد(</a:t>
            </a:r>
            <a:r>
              <a:rPr lang="en-US" dirty="0"/>
              <a:t>TIP  )</a:t>
            </a:r>
            <a:r>
              <a:rPr lang="fa-IR" dirty="0"/>
              <a:t>ودلایل دیگری نیز است که بموقع کالبد شکافی خواهد شد لذا روی این موضوع اساسی تاکید دارد که اجزا وآموزه های دین اسلام بایستی به سیستم ها ومهندسی اجتماعی تبدیل شود و فقدان این سیستم ها ، همان رمز عقب ماندگی ملل مسلمان جهان است ، اعتقاد به خداوند متعال  ، یک فعالیت مذهبی – فرهنگی است  ولی قوانین الهی که قرآن مشحون از این ظرفیت های معجزه آسا است ، تماماً قابلیت تبدیل به سیستم های اجتماعی دارد واین مسیری است که جهان اسلام را در دنیای آینده وبخصوص حکومت واحد جهانی  سرآمد وآقای جهان خواهد کرد.</a:t>
            </a:r>
          </a:p>
        </p:txBody>
      </p:sp>
      <p:sp>
        <p:nvSpPr>
          <p:cNvPr id="4" name="Footer Placeholder 3"/>
          <p:cNvSpPr>
            <a:spLocks noGrp="1"/>
          </p:cNvSpPr>
          <p:nvPr>
            <p:ph type="ftr" sz="quarter" idx="11"/>
          </p:nvPr>
        </p:nvSpPr>
        <p:spPr>
          <a:xfrm>
            <a:off x="1141411" y="5883275"/>
            <a:ext cx="9496538" cy="365125"/>
          </a:xfrm>
        </p:spPr>
        <p:txBody>
          <a:bodyPr/>
          <a:lstStyle/>
          <a:p>
            <a:pPr algn="r"/>
            <a:r>
              <a:rPr lang="fa-IR" sz="2000" dirty="0"/>
              <a:t>انسان بی ایمان برای فرار از مسئولیت به توجیه گری میپردازد(1)</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2382612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7577"/>
            <a:ext cx="9905998" cy="540913"/>
          </a:xfrm>
        </p:spPr>
        <p:txBody>
          <a:bodyPr>
            <a:normAutofit fontScale="90000"/>
          </a:bodyPr>
          <a:lstStyle/>
          <a:p>
            <a:pPr algn="ctr" rtl="1"/>
            <a:r>
              <a:rPr lang="fa-IR" dirty="0"/>
              <a:t>	</a:t>
            </a:r>
            <a:r>
              <a:rPr lang="fa-IR" dirty="0" smtClean="0"/>
              <a:t>رویکرد </a:t>
            </a:r>
            <a:r>
              <a:rPr lang="fa-IR" dirty="0"/>
              <a:t>ها وجهت گیری </a:t>
            </a:r>
            <a:r>
              <a:rPr lang="fa-IR" dirty="0" smtClean="0"/>
              <a:t>ها(1):</a:t>
            </a:r>
            <a:endParaRPr lang="en-US" dirty="0"/>
          </a:p>
        </p:txBody>
      </p:sp>
      <p:sp>
        <p:nvSpPr>
          <p:cNvPr id="3" name="Content Placeholder 2"/>
          <p:cNvSpPr>
            <a:spLocks noGrp="1"/>
          </p:cNvSpPr>
          <p:nvPr>
            <p:ph idx="1"/>
          </p:nvPr>
        </p:nvSpPr>
        <p:spPr>
          <a:xfrm>
            <a:off x="1141411" y="888643"/>
            <a:ext cx="9905999" cy="4994630"/>
          </a:xfrm>
        </p:spPr>
        <p:txBody>
          <a:bodyPr>
            <a:noAutofit/>
          </a:bodyPr>
          <a:lstStyle/>
          <a:p>
            <a:pPr lvl="1" algn="just" rtl="1"/>
            <a:r>
              <a:rPr lang="fa-IR" sz="2400" dirty="0"/>
              <a:t>رویکردها وجهت گیرها ی غالب وجدی در این </a:t>
            </a:r>
            <a:r>
              <a:rPr lang="fa-IR" sz="2400" dirty="0" smtClean="0"/>
              <a:t>طرح، </a:t>
            </a:r>
            <a:r>
              <a:rPr lang="fa-IR" sz="2400" dirty="0"/>
              <a:t>مبتنی بر قوانین وحقوق حقیقی  و خواستگاه فطری و الهی انسان است که به تدریج </a:t>
            </a:r>
            <a:r>
              <a:rPr lang="fa-IR" sz="2400" dirty="0" smtClean="0"/>
              <a:t>درعصرحاضرکعصر دانائی( </a:t>
            </a:r>
            <a:r>
              <a:rPr lang="en-US" sz="2400" dirty="0" smtClean="0"/>
              <a:t>knowledge Age</a:t>
            </a:r>
            <a:r>
              <a:rPr lang="fa-IR" sz="2400" dirty="0" smtClean="0"/>
              <a:t> )نامیده </a:t>
            </a:r>
            <a:r>
              <a:rPr lang="fa-IR" sz="2400" dirty="0"/>
              <a:t>میشود ،جلوه های با شکوهی را از این فراخواستن ها نشان میدهد ، به پیروی از این رویکرد ها وجهت گیری ها (</a:t>
            </a:r>
            <a:r>
              <a:rPr lang="en-US" sz="2400" dirty="0"/>
              <a:t>Approaches and Orientations (  </a:t>
            </a:r>
            <a:r>
              <a:rPr lang="fa-IR" sz="2400" dirty="0"/>
              <a:t>در مورد اهداف(</a:t>
            </a:r>
            <a:r>
              <a:rPr lang="en-US" sz="2400" dirty="0"/>
              <a:t>Goals </a:t>
            </a:r>
            <a:r>
              <a:rPr lang="fa-IR" sz="2400" dirty="0" smtClean="0"/>
              <a:t>) این طرح </a:t>
            </a:r>
            <a:r>
              <a:rPr lang="fa-IR" sz="2400" dirty="0"/>
              <a:t>بحث  خواهد شد ومقاصد </a:t>
            </a:r>
            <a:r>
              <a:rPr lang="fa-IR" sz="2400" dirty="0" smtClean="0"/>
              <a:t>مورد </a:t>
            </a:r>
            <a:r>
              <a:rPr lang="fa-IR" sz="2400" dirty="0"/>
              <a:t>نظر را با دلایل وبراهین جهان شمول </a:t>
            </a:r>
            <a:r>
              <a:rPr lang="fa-IR" sz="2400" dirty="0" smtClean="0"/>
              <a:t>مطرح </a:t>
            </a:r>
            <a:r>
              <a:rPr lang="fa-IR" sz="2400" dirty="0"/>
              <a:t>خواهیم نمود ، در این رویکرد ضمن بهره گیری از نصوص قرآنی وروایات ورهیافت های دانشمندان اسلامی ، از دستاوردهای  انسان دوستانه دانشمندان  جهان استفاده خواهد شد بخصوص دانشمندانی که از منظر قوانین وحقوق بین الملل تحقیقات مفصلی انجام داده وبویژه مطالعات تطبیقی – تحلیلی بین احکام ومعارف اسلام و مبانی حقوقی جهان غرب انجام داده اند.</a:t>
            </a:r>
            <a:endParaRPr lang="en-US" sz="2400" dirty="0"/>
          </a:p>
        </p:txBody>
      </p:sp>
      <p:sp>
        <p:nvSpPr>
          <p:cNvPr id="4" name="Footer Placeholder 3"/>
          <p:cNvSpPr>
            <a:spLocks noGrp="1"/>
          </p:cNvSpPr>
          <p:nvPr>
            <p:ph type="ftr" sz="quarter" idx="11"/>
          </p:nvPr>
        </p:nvSpPr>
        <p:spPr>
          <a:xfrm>
            <a:off x="1141411" y="5883275"/>
            <a:ext cx="9393507" cy="365125"/>
          </a:xfrm>
        </p:spPr>
        <p:txBody>
          <a:bodyPr/>
          <a:lstStyle/>
          <a:p>
            <a:pPr algn="r"/>
            <a:r>
              <a:rPr lang="fa-IR" sz="2000" dirty="0" smtClean="0"/>
              <a:t>. </a:t>
            </a:r>
            <a:r>
              <a:rPr lang="fa-IR" sz="2000" dirty="0"/>
              <a:t>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6230444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37127"/>
          </a:xfrm>
        </p:spPr>
        <p:txBody>
          <a:bodyPr/>
          <a:lstStyle/>
          <a:p>
            <a:pPr algn="ctr"/>
            <a:r>
              <a:rPr lang="fa-IR" dirty="0"/>
              <a:t>رویکرد ها وجهت گیری </a:t>
            </a:r>
            <a:r>
              <a:rPr lang="fa-IR" dirty="0" smtClean="0"/>
              <a:t>ها(2):</a:t>
            </a:r>
            <a:endParaRPr lang="en-US" dirty="0"/>
          </a:p>
        </p:txBody>
      </p:sp>
      <p:sp>
        <p:nvSpPr>
          <p:cNvPr id="3" name="Content Placeholder 2"/>
          <p:cNvSpPr>
            <a:spLocks noGrp="1"/>
          </p:cNvSpPr>
          <p:nvPr>
            <p:ph idx="1"/>
          </p:nvPr>
        </p:nvSpPr>
        <p:spPr>
          <a:xfrm>
            <a:off x="1141412" y="837128"/>
            <a:ext cx="9905999" cy="4954074"/>
          </a:xfrm>
        </p:spPr>
        <p:txBody>
          <a:bodyPr>
            <a:normAutofit lnSpcReduction="10000"/>
          </a:bodyPr>
          <a:lstStyle/>
          <a:p>
            <a:pPr algn="just" rtl="1"/>
            <a:r>
              <a:rPr lang="fa-IR" dirty="0"/>
              <a:t>•	یکی از جهت گیری های این کتاب بر مبنای توسعه انسان محور(</a:t>
            </a:r>
            <a:r>
              <a:rPr lang="en-US" dirty="0"/>
              <a:t>human base development  ) </a:t>
            </a:r>
            <a:r>
              <a:rPr lang="fa-IR" dirty="0"/>
              <a:t>وموضوع رساندن حق </a:t>
            </a:r>
            <a:r>
              <a:rPr lang="en-US" dirty="0" smtClean="0"/>
              <a:t>Right  </a:t>
            </a:r>
            <a:r>
              <a:rPr lang="en-US" dirty="0"/>
              <a:t>)  </a:t>
            </a:r>
            <a:r>
              <a:rPr lang="fa-IR" dirty="0"/>
              <a:t>به ذی حق است واین از دیدگاه عهد وپیمان بستن ، متوجه مسئولیت اجتماعی اشخاص حقوقی وحقیقی درادای حقوق مردم  میشود.   از دیدگاه قرآن کریم ، جامعه را میتوان بدو بخش کلی تقسیم کرد ، یک بخش ازمردم  دارای نعمات الهی فراوانی بوده و  متنعم هستند و در اذای این تنعم که از جانب خداوند متعال به آنها اعطاء شده  واز این بابت مورد امتحان قرارمیگیرند ، باید برابر قواعد و احکام انفاق به یاری بخش دوم جامعه که به نحوی از انحاء ( که آنهم از مقدرات وامتحانات الهی است) بشتابند واین جربان تکوینی که ضامن بقا وامینت وآرامش جوامع بشری است با قانون الهی واصول وضوابطی که در ماهیت ومختصات وجزئیات پیمان ها در این کتاب به تفصیل آمده است ، به جریان حیات بخشی در جامعه در تبدیل میشود که از آن به جامعه قریب الافق یا افقی(  </a:t>
            </a:r>
            <a:r>
              <a:rPr lang="en-US" dirty="0"/>
              <a:t>Horizontal community     ) </a:t>
            </a:r>
            <a:r>
              <a:rPr lang="fa-IR" dirty="0"/>
              <a:t>یاد میشود در غیر این صورت جامعه عمودی (</a:t>
            </a:r>
            <a:r>
              <a:rPr lang="en-US" dirty="0"/>
              <a:t>community  Vertical  )</a:t>
            </a:r>
            <a:r>
              <a:rPr lang="fa-IR" dirty="0"/>
              <a:t>ایجاد میشود ، در صفحه 552 از تفسیر گرانقدر المیزان با استناد به آیات قرآن </a:t>
            </a:r>
            <a:r>
              <a:rPr lang="fa-IR" dirty="0" smtClean="0"/>
              <a:t>.</a:t>
            </a:r>
            <a:endParaRPr lang="en-US" dirty="0"/>
          </a:p>
        </p:txBody>
      </p:sp>
      <p:sp>
        <p:nvSpPr>
          <p:cNvPr id="4" name="Footer Placeholder 3"/>
          <p:cNvSpPr>
            <a:spLocks noGrp="1"/>
          </p:cNvSpPr>
          <p:nvPr>
            <p:ph type="ftr" sz="quarter" idx="11"/>
          </p:nvPr>
        </p:nvSpPr>
        <p:spPr>
          <a:xfrm>
            <a:off x="1141411" y="5883275"/>
            <a:ext cx="9548054"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2974459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11037"/>
          </a:xfrm>
        </p:spPr>
        <p:txBody>
          <a:bodyPr>
            <a:normAutofit/>
          </a:bodyPr>
          <a:lstStyle/>
          <a:p>
            <a:pPr algn="ctr"/>
            <a:r>
              <a:rPr lang="fa-IR" dirty="0" smtClean="0"/>
              <a:t>رویکرد </a:t>
            </a:r>
            <a:r>
              <a:rPr lang="fa-IR" dirty="0"/>
              <a:t>ها وجهت گیری </a:t>
            </a:r>
            <a:r>
              <a:rPr lang="fa-IR" dirty="0" smtClean="0"/>
              <a:t>ها(3):</a:t>
            </a:r>
            <a:endParaRPr lang="en-US" dirty="0"/>
          </a:p>
        </p:txBody>
      </p:sp>
      <p:sp>
        <p:nvSpPr>
          <p:cNvPr id="3" name="Content Placeholder 2"/>
          <p:cNvSpPr>
            <a:spLocks noGrp="1"/>
          </p:cNvSpPr>
          <p:nvPr>
            <p:ph idx="1"/>
          </p:nvPr>
        </p:nvSpPr>
        <p:spPr>
          <a:xfrm>
            <a:off x="1141412" y="1571223"/>
            <a:ext cx="9905999" cy="4219978"/>
          </a:xfrm>
        </p:spPr>
        <p:txBody>
          <a:bodyPr>
            <a:normAutofit fontScale="92500" lnSpcReduction="20000"/>
          </a:bodyPr>
          <a:lstStyle/>
          <a:p>
            <a:pPr algn="just" rtl="1"/>
            <a:r>
              <a:rPr lang="fa-IR" dirty="0"/>
              <a:t>بخش دوم جامعه مورد اشاره دراین قسمت ارباب حاجت  (   </a:t>
            </a:r>
            <a:r>
              <a:rPr lang="en-US" dirty="0"/>
              <a:t>Masters of need ) </a:t>
            </a:r>
            <a:r>
              <a:rPr lang="fa-IR" dirty="0"/>
              <a:t>هستند که اصولاً نباید به فقر وتکدی سوق پیدا کنند ، ووجود گدایان وفقیران درهر جامعه ای که باشند دلیل واضحی بر عدم عدالت ونیز بی اعتنائی به میثاق انسان با خداوند متعال وبی توجهی به ارباب حاجت است واگر ما نوع نیازمندیهای مازلوئی (   </a:t>
            </a:r>
            <a:r>
              <a:rPr lang="en-US" dirty="0"/>
              <a:t>Abraham (Harold) Maslow Needs   )</a:t>
            </a:r>
            <a:r>
              <a:rPr lang="fa-IR" dirty="0"/>
              <a:t>را باین قاعده کلی بیافزائیم ، کلیت جامعه به قانون عرضه وتقاضا (   </a:t>
            </a:r>
            <a:r>
              <a:rPr lang="en-US" dirty="0"/>
              <a:t>supply and demand   ) </a:t>
            </a:r>
            <a:r>
              <a:rPr lang="fa-IR" dirty="0"/>
              <a:t>تبدیل شده ودو قانون قرآنی واسلامی یعنی (1) تعاملات ومبادلات اجتماعی از طریق پیمان ها وقرارداد های اجتماعی ( از طریق سیستم های اجتماعی )استیفاء شده و( 2) از طریق انفاق (  </a:t>
            </a:r>
            <a:r>
              <a:rPr lang="en-US" dirty="0"/>
              <a:t>sustaining  ) </a:t>
            </a:r>
            <a:r>
              <a:rPr lang="fa-IR" dirty="0"/>
              <a:t>وبوسیله سازمانهای خاص که دراین کتاب تشریح میشود ، انجام میگیرد ، این موضوع دلالت دارد براینکه هر قراردادی در هرسطحی با مفاد وماهیت آن در تبعیت از شارع مقدس ملازمه دارد ، مفاد پیمانها باید صبغه خدائی داشته وپاک از مواد وعناصر حرام باشد ، وماهیتاً انشائی بر خلاف قوانین وسنن الهی نداشته وطرفی ویاطرفین قرارداد را ملزم به اعمال خلاف شرع ننماید وباعث سقوط اخلاق ویا هرج ومرج بازار ، اشاعه ربا وشراب وفحشا ونظایر اینها نگردد ( صفحه 570 تفسیر المیزان جلد </a:t>
            </a:r>
            <a:r>
              <a:rPr lang="fa-IR" dirty="0" smtClean="0"/>
              <a:t>2).</a:t>
            </a:r>
            <a:endParaRPr lang="en-US" dirty="0"/>
          </a:p>
        </p:txBody>
      </p:sp>
      <p:sp>
        <p:nvSpPr>
          <p:cNvPr id="4" name="Footer Placeholder 3"/>
          <p:cNvSpPr>
            <a:spLocks noGrp="1"/>
          </p:cNvSpPr>
          <p:nvPr>
            <p:ph type="ftr" sz="quarter" idx="11"/>
          </p:nvPr>
        </p:nvSpPr>
        <p:spPr>
          <a:xfrm>
            <a:off x="1141411" y="5883275"/>
            <a:ext cx="9535175" cy="365125"/>
          </a:xfrm>
        </p:spPr>
        <p:txBody>
          <a:bodyPr/>
          <a:lstStyle/>
          <a:p>
            <a:pPr algn="r"/>
            <a:r>
              <a:rPr lang="fa-IR" sz="2000" dirty="0"/>
              <a:t>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3183295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581848"/>
          </a:xfrm>
        </p:spPr>
        <p:txBody>
          <a:bodyPr>
            <a:normAutofit/>
          </a:bodyPr>
          <a:lstStyle/>
          <a:p>
            <a:pPr algn="ctr" rtl="1"/>
            <a:r>
              <a:rPr lang="fa-IR" sz="4000" dirty="0"/>
              <a:t>کارگروه </a:t>
            </a:r>
            <a:r>
              <a:rPr lang="fa-IR" sz="4000" dirty="0" smtClean="0"/>
              <a:t>میثاق</a:t>
            </a:r>
            <a:r>
              <a:rPr lang="fa-IR" sz="4000" dirty="0"/>
              <a:t/>
            </a:r>
            <a:br>
              <a:rPr lang="fa-IR" sz="4000" dirty="0"/>
            </a:br>
            <a:r>
              <a:rPr lang="fa-IR" sz="4000" dirty="0" smtClean="0"/>
              <a:t>در انجمن علمی قرآن وتحوًل علوم ایران</a:t>
            </a:r>
            <a:endParaRPr lang="en-US" sz="4000" dirty="0"/>
          </a:p>
        </p:txBody>
      </p:sp>
      <p:pic>
        <p:nvPicPr>
          <p:cNvPr id="7" name="Content Placeholder 6"/>
          <p:cNvPicPr>
            <a:picLocks noGrp="1" noChangeAspect="1"/>
          </p:cNvPicPr>
          <p:nvPr>
            <p:ph idx="1"/>
          </p:nvPr>
        </p:nvPicPr>
        <p:blipFill>
          <a:blip r:embed="rId2"/>
          <a:stretch>
            <a:fillRect/>
          </a:stretch>
        </p:blipFill>
        <p:spPr>
          <a:xfrm>
            <a:off x="4468969" y="2292439"/>
            <a:ext cx="3232597" cy="2537138"/>
          </a:xfrm>
          <a:prstGeom prst="rect">
            <a:avLst/>
          </a:prstGeom>
        </p:spPr>
      </p:pic>
      <p:sp>
        <p:nvSpPr>
          <p:cNvPr id="4" name="Footer Placeholder 3"/>
          <p:cNvSpPr>
            <a:spLocks noGrp="1"/>
          </p:cNvSpPr>
          <p:nvPr>
            <p:ph type="ftr" sz="quarter" idx="11"/>
          </p:nvPr>
        </p:nvSpPr>
        <p:spPr>
          <a:xfrm>
            <a:off x="1141411" y="5883275"/>
            <a:ext cx="9445023" cy="365125"/>
          </a:xfrm>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Picture 5"/>
          <p:cNvPicPr>
            <a:picLocks noChangeAspect="1"/>
          </p:cNvPicPr>
          <p:nvPr/>
        </p:nvPicPr>
        <p:blipFill>
          <a:blip r:embed="rId3"/>
          <a:stretch>
            <a:fillRect/>
          </a:stretch>
        </p:blipFill>
        <p:spPr>
          <a:xfrm>
            <a:off x="4559121" y="5943600"/>
            <a:ext cx="6102744" cy="396872"/>
          </a:xfrm>
          <a:prstGeom prst="rect">
            <a:avLst/>
          </a:prstGeom>
        </p:spPr>
      </p:pic>
      <p:sp>
        <p:nvSpPr>
          <p:cNvPr id="8" name="TextBox 7"/>
          <p:cNvSpPr txBox="1"/>
          <p:nvPr/>
        </p:nvSpPr>
        <p:spPr>
          <a:xfrm>
            <a:off x="1365161" y="5306096"/>
            <a:ext cx="9865216" cy="584775"/>
          </a:xfrm>
          <a:prstGeom prst="rect">
            <a:avLst/>
          </a:prstGeom>
          <a:noFill/>
        </p:spPr>
        <p:txBody>
          <a:bodyPr wrap="square" rtlCol="0">
            <a:spAutoFit/>
          </a:bodyPr>
          <a:lstStyle/>
          <a:p>
            <a:pPr algn="ctr"/>
            <a:r>
              <a:rPr lang="fa-IR" sz="3200" dirty="0" smtClean="0"/>
              <a:t>درراستای الگوی اسلامی – ایرانی پیشرفت</a:t>
            </a:r>
            <a:endParaRPr lang="en-US" sz="3200" dirty="0"/>
          </a:p>
        </p:txBody>
      </p:sp>
    </p:spTree>
    <p:extLst>
      <p:ext uri="{BB962C8B-B14F-4D97-AF65-F5344CB8AC3E}">
        <p14:creationId xmlns:p14="http://schemas.microsoft.com/office/powerpoint/2010/main" val="17072241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94372"/>
          </a:xfrm>
        </p:spPr>
        <p:txBody>
          <a:bodyPr>
            <a:normAutofit/>
          </a:bodyPr>
          <a:lstStyle/>
          <a:p>
            <a:pPr algn="ctr"/>
            <a:r>
              <a:rPr lang="fa-IR" dirty="0"/>
              <a:t>رویکرد ها وجهت گیری </a:t>
            </a:r>
            <a:r>
              <a:rPr lang="fa-IR" dirty="0" smtClean="0"/>
              <a:t>ها(4):</a:t>
            </a:r>
            <a:endParaRPr lang="en-US" dirty="0"/>
          </a:p>
        </p:txBody>
      </p:sp>
      <p:sp>
        <p:nvSpPr>
          <p:cNvPr id="3" name="Content Placeholder 2"/>
          <p:cNvSpPr>
            <a:spLocks noGrp="1"/>
          </p:cNvSpPr>
          <p:nvPr>
            <p:ph idx="1"/>
          </p:nvPr>
        </p:nvSpPr>
        <p:spPr>
          <a:xfrm>
            <a:off x="1141412" y="1506828"/>
            <a:ext cx="9905999" cy="4284373"/>
          </a:xfrm>
        </p:spPr>
        <p:txBody>
          <a:bodyPr>
            <a:normAutofit/>
          </a:bodyPr>
          <a:lstStyle/>
          <a:p>
            <a:endParaRPr lang="fa-IR" dirty="0"/>
          </a:p>
          <a:p>
            <a:pPr algn="ctr" rtl="1"/>
            <a:r>
              <a:rPr lang="fa-IR" sz="2600" dirty="0"/>
              <a:t>     </a:t>
            </a:r>
          </a:p>
        </p:txBody>
      </p:sp>
      <p:sp>
        <p:nvSpPr>
          <p:cNvPr id="4" name="Footer Placeholder 3"/>
          <p:cNvSpPr>
            <a:spLocks noGrp="1"/>
          </p:cNvSpPr>
          <p:nvPr>
            <p:ph type="ftr" sz="quarter" idx="11"/>
          </p:nvPr>
        </p:nvSpPr>
        <p:spPr>
          <a:xfrm>
            <a:off x="1141411" y="5883275"/>
            <a:ext cx="9483659" cy="365125"/>
          </a:xfrm>
        </p:spPr>
        <p:txBody>
          <a:bodyPr/>
          <a:lstStyle/>
          <a:p>
            <a:pPr algn="r"/>
            <a:r>
              <a:rPr lang="en-US" sz="2000" dirty="0" smtClean="0"/>
              <a:t>.</a:t>
            </a:r>
            <a:r>
              <a:rPr lang="fa-IR" sz="2000" dirty="0"/>
              <a:t> منبع: کتاب روح میثاق وعهود حقیقی، نویسنده: محمود صانعی پور، سال: اسفند 1392</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60</a:t>
            </a:fld>
            <a:endParaRPr lang="en-US" dirty="0"/>
          </a:p>
        </p:txBody>
      </p:sp>
      <p:sp>
        <p:nvSpPr>
          <p:cNvPr id="6" name="Rectangle 5"/>
          <p:cNvSpPr/>
          <p:nvPr/>
        </p:nvSpPr>
        <p:spPr>
          <a:xfrm>
            <a:off x="759853" y="2171600"/>
            <a:ext cx="10689465" cy="3416320"/>
          </a:xfrm>
          <a:prstGeom prst="rect">
            <a:avLst/>
          </a:prstGeom>
        </p:spPr>
        <p:txBody>
          <a:bodyPr wrap="square">
            <a:spAutoFit/>
          </a:bodyPr>
          <a:lstStyle/>
          <a:p>
            <a:pPr algn="just" rtl="1"/>
            <a:r>
              <a:rPr lang="fa-IR" sz="2400" dirty="0"/>
              <a:t>•	موضوع میثاق ها وپیمانهای از اموری چند وجهی تبعیت نموده و توجه به چند وجهه ای آن ، موجب بقا واستحکام جوامع شده واز رو موضوعی است بسیار جدی و موجد جدیت ودقت آحاد مردم در مراودات ومناسبات بین خود  می باشد، این نکته از آنجا ناشی میشود که  با بی تفاوتی ها ولاقیدی ها به زندگی پرداختن از خصایص انسان الهی ومعتقد ومنطقی نیست ، جدی گرفتی موثرترین وجه زندگی بوده که از میثاق ها سرچشمه میگیرد وباید بطور جزئی ودقیق( ذره المثقال ) بوده و به آن توجه شود از الزامات زندگی روز مره انسان وباید از طریق مهندسی نمودن آن به فرهنگ تبدیل شود، این در قسمتی دیگر از این تحت عنوان نقد پویا(</a:t>
            </a:r>
            <a:r>
              <a:rPr lang="en-US" sz="2400" dirty="0"/>
              <a:t>Dynamic Critique) </a:t>
            </a:r>
            <a:r>
              <a:rPr lang="fa-IR" sz="2400" dirty="0"/>
              <a:t>به نظر خواننده محترم میرسد و همه ما ملزم هستیم حقایق را آنطور که شارع بیان کرده است به سمع ونظر مردم برسانیم وراه درست دستیابی به حقوق مردم را به آنان بگوئیم وفرآیند ها را بگونه ای طراحی وقانونمند نمائیم که امور بدست خود مردم حل وعقد گردد</a:t>
            </a:r>
            <a:endParaRPr lang="en-US" sz="2400" dirty="0"/>
          </a:p>
        </p:txBody>
      </p:sp>
    </p:spTree>
    <p:extLst>
      <p:ext uri="{BB962C8B-B14F-4D97-AF65-F5344CB8AC3E}">
        <p14:creationId xmlns:p14="http://schemas.microsoft.com/office/powerpoint/2010/main" val="2548162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37882"/>
            <a:ext cx="9905998" cy="734095"/>
          </a:xfrm>
        </p:spPr>
        <p:txBody>
          <a:bodyPr/>
          <a:lstStyle/>
          <a:p>
            <a:pPr algn="ctr"/>
            <a:r>
              <a:rPr lang="fa-IR" dirty="0" smtClean="0"/>
              <a:t>زندگی آینده بشر براساس جری وانطباق وبیولوژی نص است:</a:t>
            </a:r>
            <a:endParaRPr lang="en-US" dirty="0"/>
          </a:p>
        </p:txBody>
      </p:sp>
      <p:sp>
        <p:nvSpPr>
          <p:cNvPr id="3" name="Content Placeholder 2"/>
          <p:cNvSpPr>
            <a:spLocks noGrp="1"/>
          </p:cNvSpPr>
          <p:nvPr>
            <p:ph idx="1"/>
          </p:nvPr>
        </p:nvSpPr>
        <p:spPr>
          <a:xfrm>
            <a:off x="1141412" y="1171977"/>
            <a:ext cx="9905999" cy="4619224"/>
          </a:xfrm>
        </p:spPr>
        <p:txBody>
          <a:bodyPr>
            <a:normAutofit fontScale="92500" lnSpcReduction="20000"/>
          </a:bodyPr>
          <a:lstStyle/>
          <a:p>
            <a:pPr marL="0" indent="0" algn="just" rtl="1">
              <a:buNone/>
            </a:pPr>
            <a:r>
              <a:rPr lang="fa-IR" dirty="0"/>
              <a:t> </a:t>
            </a:r>
            <a:r>
              <a:rPr lang="fa-IR" dirty="0" smtClean="0"/>
              <a:t>یکی از قواعدی که درقرآن است وباید مورد دقت وتوجه قرارگیرد ، قاعده «جری وانطباق»است یعنی قرآن جریان دارد ومحصر به شان نزول نیست وقوانین واحکام آن قابل تطبیق در طول تاریخ است واین جریان(</a:t>
            </a:r>
            <a:r>
              <a:rPr lang="en-US" dirty="0" smtClean="0"/>
              <a:t>Flowing</a:t>
            </a:r>
            <a:r>
              <a:rPr lang="fa-IR" dirty="0" smtClean="0"/>
              <a:t>) برحسب رویدادها قابل انطباق(</a:t>
            </a:r>
            <a:r>
              <a:rPr lang="en-US" dirty="0" smtClean="0"/>
              <a:t>Conformity</a:t>
            </a:r>
            <a:r>
              <a:rPr lang="fa-IR" dirty="0" smtClean="0"/>
              <a:t> ) وتاویل وتفسیر است ومسر ومتخصص میتواند این موضوع را حل وفصل کند ، دراین مورد ، قیودات وتقییدات  که امری را به امر دیگری پیوند میزند ویا هم بستگی آنها را از قوانین الهی مثل قانون زوجیت ویا میثاق ، کشف میکند ، براساس قاعده فوق است .تفسیر المیزان- جلد 2 – صفحات 324 و325.</a:t>
            </a:r>
            <a:endParaRPr lang="en-US" dirty="0" smtClean="0"/>
          </a:p>
          <a:p>
            <a:pPr marL="0" indent="0" algn="just" rtl="1">
              <a:buNone/>
            </a:pPr>
            <a:r>
              <a:rPr lang="en-US" dirty="0"/>
              <a:t> </a:t>
            </a:r>
            <a:r>
              <a:rPr lang="fa-IR" dirty="0"/>
              <a:t>بيولوژي نص، تحقيقي بين‌ رشته‌اي است كه ارتباط دستاوردهاي دو حوزه مختلف، اما مرتبط يعني دانش نشانه‌شناسي و تفسير قرآن را بررسي مي‌كند و براساس دستاوردهاي اين دانش به تأمل در تفسير قرآن و تأثير آن در اين حوزه مي‌پردازد. همچنين اين اثر تلاشي بشري براي يافتن راهي در فهم اين كتاب آسماني براساس روش‌هاي نوين </a:t>
            </a:r>
            <a:r>
              <a:rPr lang="fa-IR" dirty="0" smtClean="0"/>
              <a:t>است.مدرک:</a:t>
            </a:r>
            <a:r>
              <a:rPr lang="en-US" dirty="0" smtClean="0"/>
              <a:t> </a:t>
            </a:r>
            <a:r>
              <a:rPr lang="fa-IR" dirty="0"/>
              <a:t>•	معناشناسی شناختی قرآن، علیرضا قائمی نیا، ناشر: سازمان انتشارات پژوهشگاه فرهنگ و اندیشه اسلامی، </a:t>
            </a:r>
            <a:r>
              <a:rPr lang="fa-IR" dirty="0" smtClean="0"/>
              <a:t>۱۳۹۰.</a:t>
            </a:r>
          </a:p>
          <a:p>
            <a:pPr marL="0" indent="0" algn="just" rtl="1">
              <a:buNone/>
            </a:pPr>
            <a:r>
              <a:rPr lang="fa-IR" dirty="0" smtClean="0"/>
              <a:t>دو دانش گسترده وفراگیر فوق ، آینده تمدن آینده وزندگی شناختی بشر را آشکار خاهد ساخت.</a:t>
            </a:r>
          </a:p>
          <a:p>
            <a:pPr marL="0" indent="0" algn="just" rtl="1">
              <a:buNone/>
            </a:pPr>
            <a:endParaRPr lang="en-US" dirty="0"/>
          </a:p>
        </p:txBody>
      </p:sp>
      <p:sp>
        <p:nvSpPr>
          <p:cNvPr id="4" name="Footer Placeholder 3"/>
          <p:cNvSpPr>
            <a:spLocks noGrp="1"/>
          </p:cNvSpPr>
          <p:nvPr>
            <p:ph type="ftr" sz="quarter" idx="11"/>
          </p:nvPr>
        </p:nvSpPr>
        <p:spPr>
          <a:xfrm>
            <a:off x="1141411" y="5883275"/>
            <a:ext cx="9341992" cy="365125"/>
          </a:xfrm>
        </p:spPr>
        <p:txBody>
          <a:bodyPr/>
          <a:lstStyle/>
          <a:p>
            <a:pPr algn="r"/>
            <a:r>
              <a:rPr lang="fa-IR" sz="2000" dirty="0"/>
              <a:t>منبع: کتاب روح میثاق وعهود حقیقی، نویسنده: محمود صانعی پور، سال: اسفند 1392</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23674192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1668"/>
            <a:ext cx="9905998" cy="482733"/>
          </a:xfrm>
        </p:spPr>
        <p:txBody>
          <a:bodyPr>
            <a:normAutofit/>
          </a:bodyPr>
          <a:lstStyle/>
          <a:p>
            <a:pPr algn="ctr"/>
            <a:r>
              <a:rPr lang="fa-IR" sz="2400" dirty="0" smtClean="0"/>
              <a:t>تصویر کلی شبکه زندگی شناختی میثاق:</a:t>
            </a:r>
            <a:endParaRPr lang="en-US" sz="2400" dirty="0"/>
          </a:p>
        </p:txBody>
      </p:sp>
      <p:pic>
        <p:nvPicPr>
          <p:cNvPr id="6" name="Content Placeholder 5"/>
          <p:cNvPicPr>
            <a:picLocks noGrp="1" noChangeAspect="1"/>
          </p:cNvPicPr>
          <p:nvPr>
            <p:ph idx="1"/>
          </p:nvPr>
        </p:nvPicPr>
        <p:blipFill>
          <a:blip r:embed="rId2"/>
          <a:stretch>
            <a:fillRect/>
          </a:stretch>
        </p:blipFill>
        <p:spPr>
          <a:xfrm>
            <a:off x="2412295" y="1019175"/>
            <a:ext cx="7364235" cy="4772025"/>
          </a:xfrm>
          <a:prstGeom prst="rect">
            <a:avLst/>
          </a:prstGeom>
        </p:spPr>
      </p:pic>
      <p:sp>
        <p:nvSpPr>
          <p:cNvPr id="4" name="Footer Placeholder 3"/>
          <p:cNvSpPr>
            <a:spLocks noGrp="1"/>
          </p:cNvSpPr>
          <p:nvPr>
            <p:ph type="ftr" sz="quarter" idx="11"/>
          </p:nvPr>
        </p:nvSpPr>
        <p:spPr>
          <a:xfrm>
            <a:off x="1313646" y="6430962"/>
            <a:ext cx="9209520" cy="427038"/>
          </a:xfrm>
        </p:spPr>
        <p:txBody>
          <a:bodyPr/>
          <a:lstStyle/>
          <a:p>
            <a:pPr algn="r"/>
            <a:r>
              <a:rPr lang="fa-IR" sz="2000" dirty="0"/>
              <a:t>منبع: کتاب روح میثاق وعهود حقیقی، نویسنده: محمود صانعی پور، سال: </a:t>
            </a:r>
            <a:r>
              <a:rPr lang="fa-IR" sz="2000" dirty="0" smtClean="0"/>
              <a:t>اسفند1392</a:t>
            </a:r>
            <a:endParaRPr lang="fa-IR" sz="2000" dirty="0"/>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62</a:t>
            </a:fld>
            <a:endParaRPr lang="en-US" dirty="0"/>
          </a:p>
        </p:txBody>
      </p:sp>
      <p:pic>
        <p:nvPicPr>
          <p:cNvPr id="7" name="Content Placeholder 5"/>
          <p:cNvPicPr>
            <a:picLocks noChangeAspect="1"/>
          </p:cNvPicPr>
          <p:nvPr/>
        </p:nvPicPr>
        <p:blipFill>
          <a:blip r:embed="rId2"/>
          <a:stretch>
            <a:fillRect/>
          </a:stretch>
        </p:blipFill>
        <p:spPr>
          <a:xfrm>
            <a:off x="2412295" y="1019689"/>
            <a:ext cx="7364235" cy="4772025"/>
          </a:xfrm>
          <a:prstGeom prst="rect">
            <a:avLst/>
          </a:prstGeom>
        </p:spPr>
      </p:pic>
      <p:pic>
        <p:nvPicPr>
          <p:cNvPr id="8" name="Content Placeholder 5"/>
          <p:cNvPicPr>
            <a:picLocks noChangeAspect="1"/>
          </p:cNvPicPr>
          <p:nvPr/>
        </p:nvPicPr>
        <p:blipFill>
          <a:blip r:embed="rId2"/>
          <a:stretch>
            <a:fillRect/>
          </a:stretch>
        </p:blipFill>
        <p:spPr>
          <a:xfrm>
            <a:off x="2412295" y="1019175"/>
            <a:ext cx="7364235" cy="4772025"/>
          </a:xfrm>
          <a:prstGeom prst="rect">
            <a:avLst/>
          </a:prstGeom>
        </p:spPr>
      </p:pic>
      <p:pic>
        <p:nvPicPr>
          <p:cNvPr id="12" name="Content Placeholder 5"/>
          <p:cNvPicPr>
            <a:picLocks noChangeAspect="1"/>
          </p:cNvPicPr>
          <p:nvPr/>
        </p:nvPicPr>
        <p:blipFill>
          <a:blip r:embed="rId2"/>
          <a:stretch>
            <a:fillRect/>
          </a:stretch>
        </p:blipFill>
        <p:spPr>
          <a:xfrm>
            <a:off x="2564695" y="1171575"/>
            <a:ext cx="7364235" cy="4772025"/>
          </a:xfrm>
          <a:prstGeom prst="rect">
            <a:avLst/>
          </a:prstGeom>
        </p:spPr>
      </p:pic>
      <p:pic>
        <p:nvPicPr>
          <p:cNvPr id="14" name="Content Placeholder 5"/>
          <p:cNvPicPr>
            <a:picLocks noChangeAspect="1"/>
          </p:cNvPicPr>
          <p:nvPr/>
        </p:nvPicPr>
        <p:blipFill>
          <a:blip r:embed="rId2"/>
          <a:stretch>
            <a:fillRect/>
          </a:stretch>
        </p:blipFill>
        <p:spPr>
          <a:xfrm>
            <a:off x="2564695" y="1156236"/>
            <a:ext cx="7364235" cy="4772025"/>
          </a:xfrm>
          <a:prstGeom prst="rect">
            <a:avLst/>
          </a:prstGeom>
        </p:spPr>
      </p:pic>
      <p:pic>
        <p:nvPicPr>
          <p:cNvPr id="15" name="Content Placeholder 5"/>
          <p:cNvPicPr>
            <a:picLocks noChangeAspect="1"/>
          </p:cNvPicPr>
          <p:nvPr/>
        </p:nvPicPr>
        <p:blipFill>
          <a:blip r:embed="rId2"/>
          <a:stretch>
            <a:fillRect/>
          </a:stretch>
        </p:blipFill>
        <p:spPr>
          <a:xfrm>
            <a:off x="914400" y="837128"/>
            <a:ext cx="9916731" cy="5243534"/>
          </a:xfrm>
          <a:prstGeom prst="rect">
            <a:avLst/>
          </a:prstGeom>
        </p:spPr>
      </p:pic>
      <p:pic>
        <p:nvPicPr>
          <p:cNvPr id="17" name="Content Placeholder 5"/>
          <p:cNvPicPr>
            <a:picLocks noChangeAspect="1"/>
          </p:cNvPicPr>
          <p:nvPr/>
        </p:nvPicPr>
        <p:blipFill>
          <a:blip r:embed="rId2"/>
          <a:stretch>
            <a:fillRect/>
          </a:stretch>
        </p:blipFill>
        <p:spPr>
          <a:xfrm>
            <a:off x="960040" y="837127"/>
            <a:ext cx="9916731" cy="5243534"/>
          </a:xfrm>
          <a:prstGeom prst="rect">
            <a:avLst/>
          </a:prstGeom>
        </p:spPr>
      </p:pic>
      <p:pic>
        <p:nvPicPr>
          <p:cNvPr id="18" name="Content Placeholder 5"/>
          <p:cNvPicPr>
            <a:picLocks noChangeAspect="1"/>
          </p:cNvPicPr>
          <p:nvPr/>
        </p:nvPicPr>
        <p:blipFill>
          <a:blip r:embed="rId2"/>
          <a:stretch>
            <a:fillRect/>
          </a:stretch>
        </p:blipFill>
        <p:spPr>
          <a:xfrm>
            <a:off x="1130679" y="974702"/>
            <a:ext cx="9916731" cy="4893233"/>
          </a:xfrm>
          <a:prstGeom prst="rect">
            <a:avLst/>
          </a:prstGeom>
        </p:spPr>
      </p:pic>
      <p:graphicFrame>
        <p:nvGraphicFramePr>
          <p:cNvPr id="19" name="Diagram 18"/>
          <p:cNvGraphicFramePr/>
          <p:nvPr>
            <p:extLst>
              <p:ext uri="{D42A27DB-BD31-4B8C-83A1-F6EECF244321}">
                <p14:modId xmlns:p14="http://schemas.microsoft.com/office/powerpoint/2010/main" val="3666183965"/>
              </p:ext>
            </p:extLst>
          </p:nvPr>
        </p:nvGraphicFramePr>
        <p:xfrm>
          <a:off x="960040" y="719666"/>
          <a:ext cx="10133010" cy="571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4091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4546"/>
            <a:ext cx="9905998" cy="1262130"/>
          </a:xfrm>
        </p:spPr>
        <p:txBody>
          <a:bodyPr>
            <a:normAutofit fontScale="90000"/>
          </a:bodyPr>
          <a:lstStyle/>
          <a:p>
            <a:pPr algn="ctr" rtl="1"/>
            <a:r>
              <a:rPr lang="en-US" sz="3200" dirty="0" smtClean="0"/>
              <a:t/>
            </a:r>
            <a:br>
              <a:rPr lang="en-US" sz="3200" dirty="0" smtClean="0"/>
            </a:br>
            <a:r>
              <a:rPr lang="fa-IR" sz="3200" dirty="0" smtClean="0"/>
              <a:t>1- زیست قرآنی ( بیولوژی نص)</a:t>
            </a:r>
            <a:r>
              <a:rPr lang="en-US" sz="3200" dirty="0" smtClean="0"/>
              <a:t/>
            </a:r>
            <a:br>
              <a:rPr lang="en-US" sz="3200" dirty="0" smtClean="0"/>
            </a:br>
            <a:r>
              <a:rPr lang="fa-IR" sz="3200" dirty="0" smtClean="0"/>
              <a:t> </a:t>
            </a:r>
            <a:r>
              <a:rPr lang="en-US" sz="3200" dirty="0" smtClean="0"/>
              <a:t>biology of Quran's texts</a:t>
            </a:r>
            <a:r>
              <a:rPr lang="en-US" dirty="0" smtClean="0"/>
              <a:t> </a:t>
            </a:r>
            <a:endParaRPr lang="en-US" dirty="0"/>
          </a:p>
        </p:txBody>
      </p:sp>
      <p:sp>
        <p:nvSpPr>
          <p:cNvPr id="3" name="Content Placeholder 2"/>
          <p:cNvSpPr>
            <a:spLocks noGrp="1"/>
          </p:cNvSpPr>
          <p:nvPr>
            <p:ph idx="1"/>
          </p:nvPr>
        </p:nvSpPr>
        <p:spPr>
          <a:xfrm>
            <a:off x="1141412" y="1416676"/>
            <a:ext cx="9905999" cy="4675031"/>
          </a:xfrm>
        </p:spPr>
        <p:txBody>
          <a:bodyPr>
            <a:normAutofit/>
          </a:bodyPr>
          <a:lstStyle/>
          <a:p>
            <a:pPr algn="just" rtl="1"/>
            <a:r>
              <a:rPr lang="fa-IR" sz="2000" dirty="0" smtClean="0"/>
              <a:t>1- </a:t>
            </a:r>
            <a:r>
              <a:rPr lang="ar-SA" sz="2000" dirty="0"/>
              <a:t>«بیولوژی نص» تحقیقی بین‌رشته‌ای است که ارتباط دستاوردهای دو حوزه مختلف، اما مرتبط، یعنی دانش نشانه‌شناسی و تفسیر قرآن را بررسی می‌کند </a:t>
            </a:r>
            <a:r>
              <a:rPr lang="fa-IR" sz="2000" dirty="0" smtClean="0"/>
              <a:t>.</a:t>
            </a:r>
          </a:p>
          <a:p>
            <a:pPr lvl="0" algn="just" rtl="1"/>
            <a:r>
              <a:rPr lang="fa-IR" sz="2000" dirty="0" smtClean="0"/>
              <a:t>2- </a:t>
            </a:r>
            <a:r>
              <a:rPr lang="ar-SA" sz="2000" dirty="0"/>
              <a:t>« نشانه‌شناسی؛ مفاهیم و کلیات»، «ارتباط وحیانی»، «ماهیت و ویژگی‌های نص»، «نص و فعالیت‌های تفسیری»، «تحلیل ساختار نص»، «معانی و دلالت‌های نص»، «تفسیر بینامتنی قرآن»، «بسط </a:t>
            </a:r>
            <a:r>
              <a:rPr lang="ar-SA" sz="2000" dirty="0" smtClean="0"/>
              <a:t>معانی </a:t>
            </a:r>
            <a:r>
              <a:rPr lang="ar-SA" sz="2000" dirty="0"/>
              <a:t>بینامتنی» و «پایان‌ناپذیری معانی نص» </a:t>
            </a:r>
            <a:r>
              <a:rPr lang="fa-IR" sz="2000" dirty="0" smtClean="0"/>
              <a:t>.</a:t>
            </a:r>
            <a:r>
              <a:rPr lang="fa-IR" sz="2000" dirty="0"/>
              <a:t> بیولوژی نص: </a:t>
            </a:r>
            <a:r>
              <a:rPr lang="fa-IR" sz="2000" dirty="0">
                <a:hlinkClick r:id="rId2" tooltip="نشانه شناسی"/>
              </a:rPr>
              <a:t>نشانه </a:t>
            </a:r>
            <a:r>
              <a:rPr lang="fa-IR" sz="2000" dirty="0" smtClean="0">
                <a:hlinkClick r:id="rId2" tooltip="نشانه شناسی"/>
              </a:rPr>
              <a:t>شناسی</a:t>
            </a:r>
            <a:r>
              <a:rPr lang="fa-IR" sz="2000" dirty="0"/>
              <a:t> </a:t>
            </a:r>
            <a:r>
              <a:rPr lang="fa-IR" sz="2000" dirty="0" smtClean="0"/>
              <a:t>یا </a:t>
            </a:r>
            <a:r>
              <a:rPr lang="fa-IR" sz="2000" dirty="0">
                <a:solidFill>
                  <a:schemeClr val="tx2">
                    <a:lumMod val="75000"/>
                  </a:schemeClr>
                </a:solidFill>
              </a:rPr>
              <a:t>علامت </a:t>
            </a:r>
            <a:r>
              <a:rPr lang="fa-IR" sz="2000" dirty="0" smtClean="0">
                <a:solidFill>
                  <a:schemeClr val="tx2">
                    <a:lumMod val="75000"/>
                  </a:schemeClr>
                </a:solidFill>
              </a:rPr>
              <a:t>شناسی</a:t>
            </a:r>
            <a:r>
              <a:rPr lang="fa-IR" sz="2000" dirty="0" smtClean="0"/>
              <a:t>(</a:t>
            </a:r>
            <a:r>
              <a:rPr lang="en-US" sz="2000" dirty="0" smtClean="0"/>
              <a:t>Semiology</a:t>
            </a:r>
            <a:r>
              <a:rPr lang="fa-IR" sz="2000" dirty="0" smtClean="0"/>
              <a:t> ) </a:t>
            </a:r>
            <a:r>
              <a:rPr lang="fa-IR" sz="2000" dirty="0"/>
              <a:t>و </a:t>
            </a:r>
            <a:r>
              <a:rPr lang="fa-IR" sz="2000" dirty="0">
                <a:hlinkClick r:id="rId3" tooltip="تفسیر قرآن"/>
              </a:rPr>
              <a:t>تفسیر </a:t>
            </a:r>
            <a:r>
              <a:rPr lang="fa-IR" sz="2000" dirty="0" smtClean="0">
                <a:hlinkClick r:id="rId3" tooltip="تفسیر قرآن"/>
              </a:rPr>
              <a:t>قرآن</a:t>
            </a:r>
            <a:r>
              <a:rPr lang="fa-IR" sz="2000" dirty="0" smtClean="0"/>
              <a:t>(   </a:t>
            </a:r>
            <a:r>
              <a:rPr lang="en-US" sz="2000" dirty="0" smtClean="0"/>
              <a:t>Exegesis of Quran</a:t>
            </a:r>
            <a:r>
              <a:rPr lang="fa-IR" sz="2000" dirty="0" smtClean="0"/>
              <a:t>   )، </a:t>
            </a:r>
            <a:r>
              <a:rPr lang="fa-IR" sz="2000" dirty="0"/>
              <a:t>علیرضا قائمی نیا، ناشر: سازمان انتشارات پژوهشگاه فرهنگ و اندیشه اسلامی، </a:t>
            </a:r>
            <a:r>
              <a:rPr lang="fa-IR" sz="2000" dirty="0" smtClean="0"/>
              <a:t>۱۳۸۹</a:t>
            </a:r>
          </a:p>
          <a:p>
            <a:pPr lvl="0" algn="just" rtl="1"/>
            <a:r>
              <a:rPr lang="fa-IR" sz="2000" dirty="0" smtClean="0"/>
              <a:t>3-  600  نشانه از تفسیر المیزان از درون به برون( لزوم قوام نشان برون از میثاق درون )</a:t>
            </a:r>
          </a:p>
          <a:p>
            <a:pPr lvl="0" algn="just" rtl="1"/>
            <a:r>
              <a:rPr lang="fa-IR" sz="2000" dirty="0" smtClean="0"/>
              <a:t>مولوی : ما درون را بنگریم وحال را –نی برون بنگریم وقال را </a:t>
            </a:r>
          </a:p>
          <a:p>
            <a:pPr lvl="0" algn="just" rtl="1"/>
            <a:r>
              <a:rPr lang="fa-IR" sz="2000" dirty="0"/>
              <a:t>ذ</a:t>
            </a:r>
            <a:r>
              <a:rPr lang="fa-IR" sz="2000" dirty="0" smtClean="0"/>
              <a:t>ائقه معنوی( </a:t>
            </a:r>
            <a:r>
              <a:rPr lang="en-US" sz="2000" dirty="0" smtClean="0"/>
              <a:t>Spiritual Taste</a:t>
            </a:r>
            <a:r>
              <a:rPr lang="fa-IR" sz="2000" dirty="0" smtClean="0"/>
              <a:t> )، ذائقه درون – باطنی(  </a:t>
            </a:r>
            <a:r>
              <a:rPr lang="en-US" sz="2000" dirty="0" smtClean="0"/>
              <a:t>Inward &amp; Heartfelt Taste</a:t>
            </a:r>
            <a:r>
              <a:rPr lang="fa-IR" sz="2000" dirty="0" smtClean="0"/>
              <a:t> )</a:t>
            </a:r>
          </a:p>
        </p:txBody>
      </p:sp>
      <p:sp>
        <p:nvSpPr>
          <p:cNvPr id="4" name="Footer Placeholder 3"/>
          <p:cNvSpPr>
            <a:spLocks noGrp="1"/>
          </p:cNvSpPr>
          <p:nvPr>
            <p:ph type="ftr" sz="quarter" idx="11"/>
          </p:nvPr>
        </p:nvSpPr>
        <p:spPr>
          <a:xfrm>
            <a:off x="1141411" y="6091707"/>
            <a:ext cx="9535175" cy="424777"/>
          </a:xfrm>
        </p:spPr>
        <p:txBody>
          <a:bodyPr/>
          <a:lstStyle/>
          <a:p>
            <a:pPr algn="r"/>
            <a:r>
              <a:rPr lang="fa-IR" sz="2000" dirty="0"/>
              <a:t>منبع: کتاب روح میثاق وعهود حقیقی، نویسنده: محمود صانعی پور، سال: اسفند 1392</a:t>
            </a:r>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932083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1972"/>
            <a:ext cx="9905998" cy="978794"/>
          </a:xfrm>
        </p:spPr>
        <p:txBody>
          <a:bodyPr/>
          <a:lstStyle/>
          <a:p>
            <a:pPr algn="ctr"/>
            <a:r>
              <a:rPr lang="fa-IR" dirty="0" smtClean="0"/>
              <a:t>مقاوم کردن شرکت ها</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64686506"/>
              </p:ext>
            </p:extLst>
          </p:nvPr>
        </p:nvGraphicFramePr>
        <p:xfrm>
          <a:off x="1141413" y="1222443"/>
          <a:ext cx="9906000" cy="486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141413" y="6224787"/>
            <a:ext cx="9625327"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40478554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4643"/>
            <a:ext cx="9905998" cy="743847"/>
          </a:xfrm>
        </p:spPr>
        <p:txBody>
          <a:bodyPr/>
          <a:lstStyle/>
          <a:p>
            <a:pPr algn="ctr"/>
            <a:r>
              <a:rPr lang="fa-IR" dirty="0">
                <a:solidFill>
                  <a:prstClr val="white"/>
                </a:solidFill>
              </a:rPr>
              <a:t>مقاوم کردن شرکت ها</a:t>
            </a:r>
            <a:endParaRPr lang="en-US" dirty="0"/>
          </a:p>
        </p:txBody>
      </p:sp>
      <p:sp>
        <p:nvSpPr>
          <p:cNvPr id="4" name="Footer Placeholder 3"/>
          <p:cNvSpPr>
            <a:spLocks noGrp="1"/>
          </p:cNvSpPr>
          <p:nvPr>
            <p:ph type="ftr" sz="quarter" idx="11"/>
          </p:nvPr>
        </p:nvSpPr>
        <p:spPr>
          <a:xfrm>
            <a:off x="1141411" y="5883275"/>
            <a:ext cx="9560933"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31108801"/>
              </p:ext>
            </p:extLst>
          </p:nvPr>
        </p:nvGraphicFramePr>
        <p:xfrm>
          <a:off x="1141413" y="862885"/>
          <a:ext cx="9906000" cy="492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4198513" y="3181082"/>
            <a:ext cx="759853" cy="380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263685" y="3181082"/>
            <a:ext cx="759853" cy="376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198513" y="4563076"/>
            <a:ext cx="759853" cy="380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7263685" y="4753360"/>
            <a:ext cx="759853" cy="376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4198513" y="1403797"/>
            <a:ext cx="759853" cy="3863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7263685" y="1056068"/>
            <a:ext cx="759853" cy="3934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0983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88642"/>
          </a:xfrm>
        </p:spPr>
        <p:txBody>
          <a:bodyPr/>
          <a:lstStyle/>
          <a:p>
            <a:pPr algn="ctr"/>
            <a:r>
              <a:rPr lang="fa-IR" smtClean="0">
                <a:solidFill>
                  <a:prstClr val="white"/>
                </a:solidFill>
              </a:rPr>
              <a:t>مقاوم کردن شرکت ها</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9763075"/>
              </p:ext>
            </p:extLst>
          </p:nvPr>
        </p:nvGraphicFramePr>
        <p:xfrm>
          <a:off x="1141413" y="889000"/>
          <a:ext cx="99060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141411" y="5883275"/>
            <a:ext cx="9548054" cy="365125"/>
          </a:xfrm>
        </p:spPr>
        <p:txBody>
          <a:bodyPr/>
          <a:lstStyle/>
          <a:p>
            <a:pPr lvl="0" algn="r"/>
            <a:r>
              <a:rPr lang="fa-IR" sz="2000" smtClean="0">
                <a:solidFill>
                  <a:prstClr val="white">
                    <a:tint val="75000"/>
                  </a:prstClr>
                </a:solidFill>
              </a:rPr>
              <a:t>منبع: کتاب روح میثاق وعهود حقیقی، نویسنده: محمود صانعی پور، سال: اسفند1392</a:t>
            </a:r>
            <a:endParaRPr lang="fa-IR" sz="2000"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66</a:t>
            </a:fld>
            <a:endParaRPr lang="en-US" dirty="0"/>
          </a:p>
        </p:txBody>
      </p:sp>
      <p:sp>
        <p:nvSpPr>
          <p:cNvPr id="8" name="TextBox 7"/>
          <p:cNvSpPr txBox="1"/>
          <p:nvPr/>
        </p:nvSpPr>
        <p:spPr>
          <a:xfrm>
            <a:off x="2076204" y="2570350"/>
            <a:ext cx="8036416" cy="923330"/>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nchor="ctr" anchorCtr="0">
            <a:spAutoFit/>
          </a:bodyPr>
          <a:lstStyle/>
          <a:p>
            <a:pPr algn="ctr"/>
            <a:r>
              <a:rPr lang="en-US" sz="5400" dirty="0" smtClean="0"/>
              <a:t>Proof of covenant (POCV)</a:t>
            </a:r>
            <a:endParaRPr lang="en-US" sz="5400" dirty="0"/>
          </a:p>
        </p:txBody>
      </p:sp>
    </p:spTree>
    <p:extLst>
      <p:ext uri="{BB962C8B-B14F-4D97-AF65-F5344CB8AC3E}">
        <p14:creationId xmlns:p14="http://schemas.microsoft.com/office/powerpoint/2010/main" val="17444502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99246"/>
            <a:ext cx="9905998" cy="1184856"/>
          </a:xfrm>
        </p:spPr>
        <p:txBody>
          <a:bodyPr/>
          <a:lstStyle/>
          <a:p>
            <a:pPr algn="ctr"/>
            <a:r>
              <a:rPr lang="fa-IR" dirty="0">
                <a:solidFill>
                  <a:prstClr val="white"/>
                </a:solidFill>
              </a:rPr>
              <a:t>مقاوم کردن شرکت ها</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02155668"/>
              </p:ext>
            </p:extLst>
          </p:nvPr>
        </p:nvGraphicFramePr>
        <p:xfrm>
          <a:off x="1141413" y="1365162"/>
          <a:ext cx="9906000" cy="415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141411" y="5883275"/>
            <a:ext cx="9522296"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22655138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0456"/>
            <a:ext cx="9905998" cy="1081826"/>
          </a:xfrm>
        </p:spPr>
        <p:txBody>
          <a:bodyPr/>
          <a:lstStyle/>
          <a:p>
            <a:pPr algn="ctr"/>
            <a:r>
              <a:rPr lang="fa-IR" dirty="0"/>
              <a:t>مقاوم کردن شرکت ها</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43799997"/>
              </p:ext>
            </p:extLst>
          </p:nvPr>
        </p:nvGraphicFramePr>
        <p:xfrm>
          <a:off x="1141413" y="1223963"/>
          <a:ext cx="9906000" cy="456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950938" y="5883274"/>
            <a:ext cx="8710927"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17546751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08006"/>
          </a:xfrm>
        </p:spPr>
        <p:txBody>
          <a:bodyPr>
            <a:normAutofit/>
          </a:bodyPr>
          <a:lstStyle/>
          <a:p>
            <a:pPr algn="ctr"/>
            <a:r>
              <a:rPr lang="fa-IR" sz="2800" dirty="0" smtClean="0"/>
              <a:t>حلقات (چرخه ) تخصصی میثاق برای رفع مشکلات وکوچک کردن حجم دولت</a:t>
            </a:r>
            <a:endParaRPr lang="en-US" sz="2800" dirty="0"/>
          </a:p>
        </p:txBody>
      </p:sp>
      <p:pic>
        <p:nvPicPr>
          <p:cNvPr id="9" name="Content Placeholder 8"/>
          <p:cNvPicPr>
            <a:picLocks noGrp="1" noChangeAspect="1"/>
          </p:cNvPicPr>
          <p:nvPr>
            <p:ph idx="1"/>
          </p:nvPr>
        </p:nvPicPr>
        <p:blipFill>
          <a:blip r:embed="rId2"/>
          <a:stretch>
            <a:fillRect/>
          </a:stretch>
        </p:blipFill>
        <p:spPr>
          <a:xfrm>
            <a:off x="1141411" y="1326524"/>
            <a:ext cx="9535175" cy="4556750"/>
          </a:xfrm>
          <a:prstGeom prst="rect">
            <a:avLst/>
          </a:prstGeom>
        </p:spPr>
      </p:pic>
      <p:sp>
        <p:nvSpPr>
          <p:cNvPr id="4" name="Footer Placeholder 3"/>
          <p:cNvSpPr>
            <a:spLocks noGrp="1"/>
          </p:cNvSpPr>
          <p:nvPr>
            <p:ph type="ftr" sz="quarter" idx="11"/>
          </p:nvPr>
        </p:nvSpPr>
        <p:spPr>
          <a:xfrm>
            <a:off x="1141411" y="5883275"/>
            <a:ext cx="9419265"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3185770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2248"/>
          </a:xfrm>
        </p:spPr>
        <p:txBody>
          <a:bodyPr/>
          <a:lstStyle/>
          <a:p>
            <a:pPr algn="ctr" rtl="1"/>
            <a:r>
              <a:rPr lang="fa-IR" dirty="0" smtClean="0"/>
              <a:t>الف: </a:t>
            </a:r>
            <a:r>
              <a:rPr lang="fa-IR" dirty="0"/>
              <a:t>معناي لغوي حق</a:t>
            </a:r>
            <a:endParaRPr lang="en-US" dirty="0"/>
          </a:p>
        </p:txBody>
      </p:sp>
      <p:sp>
        <p:nvSpPr>
          <p:cNvPr id="3" name="Content Placeholder 2"/>
          <p:cNvSpPr>
            <a:spLocks noGrp="1"/>
          </p:cNvSpPr>
          <p:nvPr>
            <p:ph idx="1"/>
          </p:nvPr>
        </p:nvSpPr>
        <p:spPr>
          <a:xfrm>
            <a:off x="1141412" y="1300766"/>
            <a:ext cx="9905999" cy="4490435"/>
          </a:xfrm>
        </p:spPr>
        <p:txBody>
          <a:bodyPr>
            <a:normAutofit/>
          </a:bodyPr>
          <a:lstStyle/>
          <a:p>
            <a:pPr algn="just" rtl="1"/>
            <a:r>
              <a:rPr lang="fa-IR" sz="2800" dirty="0"/>
              <a:t>«حق» در لغت در معاني گوناگوني به كار رفته است. برخي از معاني لغوي اين واژه، به شرح زير است: راستي، عدالت، ثابت و يقين كه در آن جاي ترديد و انكار نباشد، شايسته و سزاوار، راستي در گفتار، مال، ملك ، بهره و نصيب، امر صورت پذيرفته و انجام شده، دورانديشي، مرگ، واقع، امتياز، باري‌تعالي، قرآن، امر انجام شده، اسلام، موجود ثابت،واجب الموجود، يقين بعد از شك، صلاحيت، قطعي، پابرجا، مصدر، كار حتمي و قطعي و واقع شدني، نقيض باطل،گفتار حق و مطابق با واقع،مفرد (واحد) حقوق، امر نبي(ص)، صفت خدا.( کتاب حقوق متقابل دراسلام از امام سجاد ع).</a:t>
            </a:r>
            <a:endParaRPr lang="en-US" sz="2800" dirty="0"/>
          </a:p>
        </p:txBody>
      </p:sp>
      <p:sp>
        <p:nvSpPr>
          <p:cNvPr id="4" name="Footer Placeholder 3"/>
          <p:cNvSpPr>
            <a:spLocks noGrp="1"/>
          </p:cNvSpPr>
          <p:nvPr>
            <p:ph type="ftr" sz="quarter" idx="11"/>
          </p:nvPr>
        </p:nvSpPr>
        <p:spPr>
          <a:xfrm>
            <a:off x="1141411" y="5883275"/>
            <a:ext cx="9354871" cy="365125"/>
          </a:xfrm>
        </p:spPr>
        <p:txBody>
          <a:bodyPr/>
          <a:lstStyle/>
          <a:p>
            <a:pPr algn="r" rtl="1"/>
            <a:r>
              <a:rPr lang="fa-IR" sz="2000" dirty="0" smtClean="0"/>
              <a:t>منبع</a:t>
            </a:r>
            <a:r>
              <a:rPr lang="fa-IR" sz="2000" dirty="0"/>
              <a:t>: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6446599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1501" y="301204"/>
            <a:ext cx="9370364" cy="749873"/>
          </a:xfrm>
          <a:prstGeom prst="rect">
            <a:avLst/>
          </a:prstGeom>
        </p:spPr>
      </p:pic>
      <p:sp>
        <p:nvSpPr>
          <p:cNvPr id="4" name="Footer Placeholder 3"/>
          <p:cNvSpPr>
            <a:spLocks noGrp="1"/>
          </p:cNvSpPr>
          <p:nvPr>
            <p:ph type="ftr" sz="quarter" idx="11"/>
          </p:nvPr>
        </p:nvSpPr>
        <p:spPr>
          <a:xfrm>
            <a:off x="1141411" y="6078828"/>
            <a:ext cx="9520454" cy="462246"/>
          </a:xfrm>
        </p:spPr>
        <p:txBody>
          <a:bodyPr/>
          <a:lstStyle/>
          <a:p>
            <a:pPr lvl="0" algn="r"/>
            <a:r>
              <a:rPr lang="fa-IR" sz="2000" dirty="0" smtClean="0">
                <a:solidFill>
                  <a:prstClr val="white">
                    <a:tint val="75000"/>
                  </a:prstClr>
                </a:solidFill>
              </a:rPr>
              <a:t>منبع</a:t>
            </a:r>
            <a:r>
              <a:rPr lang="fa-IR" sz="2000" dirty="0">
                <a:solidFill>
                  <a:prstClr val="white">
                    <a:tint val="75000"/>
                  </a:prstClr>
                </a:solidFill>
              </a:rPr>
              <a:t>: کتاب روح میثاق وعهود حقیقی، نویسنده: محمود صانعی پور، سال: اسفند1392</a:t>
            </a:r>
          </a:p>
          <a:p>
            <a:r>
              <a:rPr lang="en-US" dirty="0" smtClean="0"/>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70</a:t>
            </a:fld>
            <a:endParaRPr lang="en-US" dirty="0"/>
          </a:p>
        </p:txBody>
      </p:sp>
      <p:sp>
        <p:nvSpPr>
          <p:cNvPr id="8" name="Content Placeholder 7"/>
          <p:cNvSpPr>
            <a:spLocks noGrp="1"/>
          </p:cNvSpPr>
          <p:nvPr>
            <p:ph idx="1"/>
          </p:nvPr>
        </p:nvSpPr>
        <p:spPr>
          <a:xfrm>
            <a:off x="1141412" y="1051077"/>
            <a:ext cx="9905999" cy="4740124"/>
          </a:xfrm>
        </p:spPr>
        <p:txBody>
          <a:bodyPr>
            <a:normAutofit fontScale="92500" lnSpcReduction="20000"/>
          </a:bodyPr>
          <a:lstStyle/>
          <a:p>
            <a:pPr marL="342900" marR="0" lvl="0" indent="-342900" algn="r" rtl="1">
              <a:lnSpc>
                <a:spcPct val="115000"/>
              </a:lnSpc>
              <a:spcBef>
                <a:spcPts val="0"/>
              </a:spcBef>
              <a:spcAft>
                <a:spcPts val="1000"/>
              </a:spcAft>
              <a:buFont typeface="+mj-lt"/>
              <a:buAutoNum type="arabicPeriod"/>
            </a:pPr>
            <a:r>
              <a:rPr lang="fa-IR" dirty="0" smtClean="0">
                <a:latin typeface="Calibri" panose="020F0502020204030204" pitchFamily="34" charset="0"/>
                <a:ea typeface="Calibri" panose="020F0502020204030204" pitchFamily="34" charset="0"/>
              </a:rPr>
              <a:t>چرخه هنر و هنرمندان</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چرخه خبر نگاران</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چرخه تجارت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حلقه انفال خیرات</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چرخه خد مات عمومی</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حلقه کتاب خوانی</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حلقه شرکت های دانش بنیان</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حلقه اشتغال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حلقه اخلاق اجتماعی</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dirty="0">
                <a:latin typeface="Calibri" panose="020F0502020204030204" pitchFamily="34" charset="0"/>
                <a:ea typeface="Calibri" panose="020F0502020204030204" pitchFamily="34" charset="0"/>
              </a:rPr>
              <a:t>حلقه روابط عمومی</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6860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3488"/>
            <a:ext cx="9905998" cy="1030310"/>
          </a:xfrm>
        </p:spPr>
        <p:txBody>
          <a:bodyPr/>
          <a:lstStyle/>
          <a:p>
            <a:pPr algn="ctr"/>
            <a:r>
              <a:rPr lang="fa-IR" dirty="0" smtClean="0"/>
              <a:t>عناوین همایش ها وکارگاه های میثاق</a:t>
            </a:r>
            <a:endParaRPr lang="en-US" dirty="0"/>
          </a:p>
        </p:txBody>
      </p:sp>
      <p:sp>
        <p:nvSpPr>
          <p:cNvPr id="3" name="Content Placeholder 2"/>
          <p:cNvSpPr>
            <a:spLocks noGrp="1"/>
          </p:cNvSpPr>
          <p:nvPr>
            <p:ph idx="1"/>
          </p:nvPr>
        </p:nvSpPr>
        <p:spPr>
          <a:xfrm>
            <a:off x="1141412" y="1262130"/>
            <a:ext cx="9905999" cy="4529071"/>
          </a:xfrm>
        </p:spPr>
        <p:txBody>
          <a:bodyPr/>
          <a:lstStyle/>
          <a:p>
            <a:pPr marL="342900" marR="0" lvl="0" indent="-342900" algn="r" rtl="1">
              <a:lnSpc>
                <a:spcPct val="115000"/>
              </a:lnSpc>
              <a:spcBef>
                <a:spcPts val="0"/>
              </a:spcBef>
              <a:spcAft>
                <a:spcPts val="1000"/>
              </a:spcAft>
              <a:buFont typeface="+mj-lt"/>
              <a:buAutoNum type="arabicPeriod"/>
            </a:pPr>
            <a:r>
              <a:rPr lang="fa-IR" b="1" dirty="0">
                <a:latin typeface="Calibri" panose="020F0502020204030204" pitchFamily="34" charset="0"/>
                <a:ea typeface="Calibri" panose="020F0502020204030204" pitchFamily="34" charset="0"/>
                <a:cs typeface="Times New Roman" panose="02020603050405020304" pitchFamily="18" charset="0"/>
              </a:rPr>
              <a:t>آوازه یا حقیقت ( </a:t>
            </a:r>
            <a:r>
              <a:rPr lang="en-US" b="1" dirty="0">
                <a:latin typeface="Times New Roman" panose="02020603050405020304" pitchFamily="18" charset="0"/>
                <a:ea typeface="Calibri" panose="020F0502020204030204" pitchFamily="34" charset="0"/>
                <a:cs typeface="Arial" panose="020B0604020202020204" pitchFamily="34" charset="0"/>
              </a:rPr>
              <a:t>Fame or Truth </a:t>
            </a:r>
            <a:r>
              <a:rPr lang="fa-IR" b="1" dirty="0">
                <a:latin typeface="Calibri" panose="020F0502020204030204" pitchFamily="34" charset="0"/>
                <a:ea typeface="Calibri" panose="020F0502020204030204" pitchFamily="34" charset="0"/>
                <a:cs typeface="Times New Roman" panose="02020603050405020304" pitchFamily="18" charset="0"/>
              </a:rPr>
              <a:t>  )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b="1" dirty="0">
                <a:latin typeface="Calibri" panose="020F0502020204030204" pitchFamily="34" charset="0"/>
                <a:ea typeface="Calibri" panose="020F0502020204030204" pitchFamily="34" charset="0"/>
                <a:cs typeface="Times New Roman" panose="02020603050405020304" pitchFamily="18" charset="0"/>
              </a:rPr>
              <a:t>جایگزینی بزرگ جهان (</a:t>
            </a:r>
            <a:r>
              <a:rPr lang="en-US" b="1" dirty="0">
                <a:latin typeface="Times New Roman" panose="02020603050405020304" pitchFamily="18" charset="0"/>
                <a:ea typeface="Calibri" panose="020F0502020204030204" pitchFamily="34" charset="0"/>
                <a:cs typeface="Arial" panose="020B0604020202020204" pitchFamily="34" charset="0"/>
              </a:rPr>
              <a:t>the World’s Great Superseding  </a:t>
            </a:r>
            <a:r>
              <a:rPr lang="fa-IR" b="1" dirty="0">
                <a:latin typeface="Calibri" panose="020F0502020204030204" pitchFamily="34" charset="0"/>
                <a:ea typeface="Calibri" panose="020F0502020204030204" pitchFamily="34" charset="0"/>
                <a:cs typeface="Times New Roman" panose="02020603050405020304" pitchFamily="18" charset="0"/>
              </a:rPr>
              <a:t> )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b="1" dirty="0">
                <a:latin typeface="Calibri" panose="020F0502020204030204" pitchFamily="34" charset="0"/>
                <a:ea typeface="Calibri" panose="020F0502020204030204" pitchFamily="34" charset="0"/>
                <a:cs typeface="Times New Roman" panose="02020603050405020304" pitchFamily="18" charset="0"/>
              </a:rPr>
              <a:t>خود اسلامی – ایرانی (  </a:t>
            </a:r>
            <a:r>
              <a:rPr lang="en-US" b="1" dirty="0">
                <a:latin typeface="Times New Roman" panose="02020603050405020304" pitchFamily="18" charset="0"/>
                <a:ea typeface="Calibri" panose="020F0502020204030204" pitchFamily="34" charset="0"/>
                <a:cs typeface="Arial" panose="020B0604020202020204" pitchFamily="34" charset="0"/>
              </a:rPr>
              <a:t>Self-Islamic Iranian </a:t>
            </a:r>
            <a:r>
              <a:rPr lang="fa-IR"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b="1" dirty="0">
                <a:latin typeface="Calibri" panose="020F0502020204030204" pitchFamily="34" charset="0"/>
                <a:ea typeface="Calibri" panose="020F0502020204030204" pitchFamily="34" charset="0"/>
                <a:cs typeface="Times New Roman" panose="02020603050405020304" pitchFamily="18" charset="0"/>
              </a:rPr>
              <a:t>معیار وتشخیص مشخصات ( </a:t>
            </a:r>
            <a:r>
              <a:rPr lang="en-US" b="1" dirty="0">
                <a:latin typeface="Times New Roman" panose="02020603050405020304" pitchFamily="18" charset="0"/>
                <a:ea typeface="Calibri" panose="020F0502020204030204" pitchFamily="34" charset="0"/>
                <a:cs typeface="Arial" panose="020B0604020202020204" pitchFamily="34" charset="0"/>
              </a:rPr>
              <a:t>Criterion for Distinguishing of Specifications</a:t>
            </a:r>
            <a:r>
              <a:rPr lang="fa-IR"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b="1" dirty="0">
                <a:latin typeface="Calibri" panose="020F0502020204030204" pitchFamily="34" charset="0"/>
                <a:ea typeface="Calibri" panose="020F0502020204030204" pitchFamily="34" charset="0"/>
                <a:cs typeface="Times New Roman" panose="02020603050405020304" pitchFamily="18" charset="0"/>
              </a:rPr>
              <a:t>شخصیت همسنگ دولت وجامعه ( </a:t>
            </a:r>
            <a:r>
              <a:rPr lang="en-US" sz="2000" b="1" dirty="0">
                <a:latin typeface="Times New Roman" panose="02020603050405020304" pitchFamily="18" charset="0"/>
                <a:ea typeface="Calibri" panose="020F0502020204030204" pitchFamily="34" charset="0"/>
                <a:cs typeface="Arial" panose="020B0604020202020204" pitchFamily="34" charset="0"/>
              </a:rPr>
              <a:t>of the same Weight Government and Community</a:t>
            </a:r>
            <a:r>
              <a:rPr lang="fa-IR" b="1" dirty="0">
                <a:latin typeface="Calibri" panose="020F050202020403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sz="2000" b="1" dirty="0">
                <a:latin typeface="Calibri" panose="020F0502020204030204" pitchFamily="34" charset="0"/>
                <a:ea typeface="Calibri" panose="020F0502020204030204" pitchFamily="34" charset="0"/>
                <a:cs typeface="Times New Roman" panose="02020603050405020304" pitchFamily="18" charset="0"/>
              </a:rPr>
              <a:t>تطبیق مفاهیم باطنی با مصادیق خارجی</a:t>
            </a:r>
            <a:r>
              <a:rPr lang="fa-IR" b="1" dirty="0">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Times New Roman" panose="02020603050405020304" pitchFamily="18" charset="0"/>
                <a:ea typeface="Calibri" panose="020F0502020204030204" pitchFamily="34" charset="0"/>
                <a:cs typeface="Arial" panose="020B0604020202020204" pitchFamily="34" charset="0"/>
              </a:rPr>
              <a:t>Comparing Inward Concepts to External Evidence</a:t>
            </a:r>
            <a:r>
              <a:rPr lang="en-US" sz="1800" b="1" dirty="0">
                <a:latin typeface="Times New Roman" panose="02020603050405020304" pitchFamily="18" charset="0"/>
                <a:ea typeface="Calibri" panose="020F0502020204030204" pitchFamily="34" charset="0"/>
                <a:cs typeface="Arial" panose="020B0604020202020204" pitchFamily="34" charset="0"/>
              </a:rPr>
              <a:t> </a:t>
            </a:r>
            <a:r>
              <a:rPr lang="fa-IR" sz="2000"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b="1" dirty="0">
                <a:latin typeface="Calibri" panose="020F0502020204030204" pitchFamily="34" charset="0"/>
                <a:ea typeface="Calibri" panose="020F0502020204030204" pitchFamily="34" charset="0"/>
                <a:cs typeface="Times New Roman" panose="02020603050405020304" pitchFamily="18" charset="0"/>
              </a:rPr>
              <a:t>رد ابطال پذیری در قوانین حقیقی(</a:t>
            </a:r>
            <a:r>
              <a:rPr lang="en-US" b="1" dirty="0">
                <a:latin typeface="Times New Roman" panose="02020603050405020304" pitchFamily="18" charset="0"/>
                <a:ea typeface="Calibri" panose="020F0502020204030204" pitchFamily="34" charset="0"/>
                <a:cs typeface="Arial" panose="020B0604020202020204" pitchFamily="34" charset="0"/>
              </a:rPr>
              <a:t>falsifiability into real Laws  Rejecting</a:t>
            </a:r>
            <a:r>
              <a:rPr lang="fa-IR"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a:xfrm>
            <a:off x="1141411" y="5883275"/>
            <a:ext cx="9496538"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endParaRPr lang="fa-IR" sz="2000"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41566001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4852"/>
            <a:ext cx="9905998" cy="1210614"/>
          </a:xfrm>
        </p:spPr>
        <p:txBody>
          <a:bodyPr/>
          <a:lstStyle/>
          <a:p>
            <a:pPr algn="ctr"/>
            <a:r>
              <a:rPr lang="fa-IR" dirty="0">
                <a:solidFill>
                  <a:prstClr val="white"/>
                </a:solidFill>
              </a:rPr>
              <a:t>عناوین همایش ها وکارگاه های میثاق</a:t>
            </a:r>
            <a:endParaRPr lang="en-US" dirty="0"/>
          </a:p>
        </p:txBody>
      </p:sp>
      <p:sp>
        <p:nvSpPr>
          <p:cNvPr id="3" name="Content Placeholder 2"/>
          <p:cNvSpPr>
            <a:spLocks noGrp="1"/>
          </p:cNvSpPr>
          <p:nvPr>
            <p:ph idx="1"/>
          </p:nvPr>
        </p:nvSpPr>
        <p:spPr>
          <a:xfrm>
            <a:off x="1141412" y="1300766"/>
            <a:ext cx="9905999" cy="4490435"/>
          </a:xfrm>
        </p:spPr>
        <p:txBody>
          <a:bodyPr>
            <a:normAutofit/>
          </a:bodyPr>
          <a:lstStyle/>
          <a:p>
            <a:pPr algn="r" rtl="1"/>
            <a:r>
              <a:rPr lang="fa-IR" dirty="0"/>
              <a:t>8-	درنفیر نسیان بربریت (</a:t>
            </a:r>
            <a:r>
              <a:rPr lang="en-US" dirty="0"/>
              <a:t>Forgetfulness   In trumpet of The Barbarity’s)</a:t>
            </a:r>
          </a:p>
          <a:p>
            <a:pPr algn="r" rtl="1"/>
            <a:r>
              <a:rPr lang="en-US" dirty="0"/>
              <a:t>9-	</a:t>
            </a:r>
            <a:r>
              <a:rPr lang="fa-IR" dirty="0"/>
              <a:t>لایه های خالی از امکانات (</a:t>
            </a:r>
            <a:r>
              <a:rPr lang="en-US" dirty="0"/>
              <a:t>Possibilities the Layers without any other ) </a:t>
            </a:r>
          </a:p>
          <a:p>
            <a:pPr algn="r" rtl="1"/>
            <a:r>
              <a:rPr lang="en-US" dirty="0"/>
              <a:t>10-	</a:t>
            </a:r>
            <a:r>
              <a:rPr lang="fa-IR" dirty="0"/>
              <a:t>حلقه قوام دلها( </a:t>
            </a:r>
            <a:r>
              <a:rPr lang="en-US" dirty="0"/>
              <a:t>the Circle of Hearst’s Straightness)</a:t>
            </a:r>
          </a:p>
          <a:p>
            <a:pPr algn="r" rtl="1"/>
            <a:r>
              <a:rPr lang="en-US" dirty="0"/>
              <a:t>11-</a:t>
            </a:r>
            <a:r>
              <a:rPr lang="en-US" sz="2800" dirty="0"/>
              <a:t>	</a:t>
            </a:r>
            <a:r>
              <a:rPr lang="fa-IR" dirty="0"/>
              <a:t>حقیقتی هستیم در میان اعتبارات ( اعتبارات ما را دربر گرفته است ) (</a:t>
            </a:r>
            <a:r>
              <a:rPr lang="en-US" dirty="0"/>
              <a:t>We are the Truth in the Middle of as matters stands    ).</a:t>
            </a:r>
          </a:p>
          <a:p>
            <a:pPr algn="r" rtl="1"/>
            <a:r>
              <a:rPr lang="en-US" dirty="0"/>
              <a:t>12-	</a:t>
            </a:r>
            <a:r>
              <a:rPr lang="fa-IR" dirty="0"/>
              <a:t>اسلام ومصادیق( </a:t>
            </a:r>
            <a:r>
              <a:rPr lang="en-US" dirty="0"/>
              <a:t>Islam &amp; Evidence(Proof))</a:t>
            </a:r>
          </a:p>
          <a:p>
            <a:pPr algn="r" rtl="1"/>
            <a:r>
              <a:rPr lang="en-US" dirty="0"/>
              <a:t>13-	</a:t>
            </a:r>
            <a:r>
              <a:rPr lang="fa-IR" dirty="0"/>
              <a:t>اسلام از تئوری تا عمل (</a:t>
            </a:r>
            <a:r>
              <a:rPr lang="en-US" dirty="0"/>
              <a:t>Islam from Theory into Practice )</a:t>
            </a:r>
          </a:p>
          <a:p>
            <a:pPr algn="r" rtl="1"/>
            <a:r>
              <a:rPr lang="en-US" sz="2000" dirty="0"/>
              <a:t>14-	</a:t>
            </a:r>
            <a:r>
              <a:rPr lang="fa-IR" sz="2000" dirty="0"/>
              <a:t>نه فقط فکر دینی ،بلکه تقاضای دینی ( </a:t>
            </a:r>
            <a:r>
              <a:rPr lang="en-US" sz="2000" dirty="0"/>
              <a:t>Not only Religious Thinking, But Religious Demand  ) </a:t>
            </a:r>
          </a:p>
        </p:txBody>
      </p:sp>
      <p:sp>
        <p:nvSpPr>
          <p:cNvPr id="4" name="Footer Placeholder 3"/>
          <p:cNvSpPr>
            <a:spLocks noGrp="1"/>
          </p:cNvSpPr>
          <p:nvPr>
            <p:ph type="ftr" sz="quarter" idx="11"/>
          </p:nvPr>
        </p:nvSpPr>
        <p:spPr>
          <a:xfrm>
            <a:off x="1141411" y="5883275"/>
            <a:ext cx="9419265" cy="365125"/>
          </a:xfrm>
        </p:spPr>
        <p:txBody>
          <a:bodyPr/>
          <a:lstStyle/>
          <a:p>
            <a:pPr lvl="0" algn="r"/>
            <a:r>
              <a:rPr lang="fa-IR" sz="2000" dirty="0">
                <a:solidFill>
                  <a:prstClr val="white">
                    <a:tint val="75000"/>
                  </a:prstClr>
                </a:solidFill>
              </a:rPr>
              <a:t>منبع: کتاب روح میثاق وعهود حقیقی، نویسنده: محمود صانعی پور، سال: اسفند1392</a:t>
            </a:r>
            <a:endParaRPr lang="fa-IR" sz="2000"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2613544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6795"/>
          </a:xfrm>
        </p:spPr>
        <p:txBody>
          <a:bodyPr>
            <a:normAutofit fontScale="90000"/>
          </a:bodyPr>
          <a:lstStyle/>
          <a:p>
            <a:pPr algn="ctr"/>
            <a:r>
              <a:rPr lang="fa-IR" dirty="0"/>
              <a:t/>
            </a:r>
            <a:br>
              <a:rPr lang="fa-IR" dirty="0"/>
            </a:br>
            <a:r>
              <a:rPr lang="fa-IR" dirty="0"/>
              <a:t>ب. معناي اصطلاحي «حق»</a:t>
            </a:r>
          </a:p>
        </p:txBody>
      </p:sp>
      <p:sp>
        <p:nvSpPr>
          <p:cNvPr id="3" name="Content Placeholder 2"/>
          <p:cNvSpPr>
            <a:spLocks noGrp="1"/>
          </p:cNvSpPr>
          <p:nvPr>
            <p:ph idx="1"/>
          </p:nvPr>
        </p:nvSpPr>
        <p:spPr>
          <a:xfrm>
            <a:off x="1141412" y="1584101"/>
            <a:ext cx="9905999" cy="4207100"/>
          </a:xfrm>
        </p:spPr>
        <p:txBody>
          <a:bodyPr>
            <a:normAutofit fontScale="85000" lnSpcReduction="10000"/>
          </a:bodyPr>
          <a:lstStyle/>
          <a:p>
            <a:pPr algn="just" rtl="1"/>
            <a:r>
              <a:rPr lang="fa-IR" dirty="0"/>
              <a:t>حق، در علوم گوناگون استعمال مي‌شود. گاهي معناي آن در يك اصطلاح، با معناي آن در اصطلاحي ديگر متفاوت است. برخي از اصطلاحات حق بدين قرار است:اصطلاح فلسفي :در آثار فيلسوفان مسلمان، معاني متعددي براي «حق» بيان شده است. برخي از اين معاني از اين قرار است: مطلق وجود كه در خارج فعليت دارند، اين معنا علاوه بر حكيم ملّاهادي سبزواري،از حكماء ذيل نقل شده است:هستي در عالَم عين و جهان خارج را به طور مطلق «حق» مي‌نامد؛(  غلامحسين رضانژاد (نوشين)، حکيم سبزواري؛ زندگي، آثار، فلسفه، ص307، )1. مطلق وجودات بالفعل «حق» ‌ناميده مي‌شود؛ملّاصدرا براي حق </a:t>
            </a:r>
            <a:r>
              <a:rPr lang="fa-IR" dirty="0" smtClean="0"/>
              <a:t>چند </a:t>
            </a:r>
            <a:r>
              <a:rPr lang="fa-IR" dirty="0"/>
              <a:t>معني بيان مي‌كند. ايشان مي‌نويسد:حقيقت وجود در اعيان؛ خواه واجب باشد يا ممكن، و خواه جوهر باشد يا عرض. 2. هستي جاودان را يكي از معاني «حق» برشمرده است. ویاوجود مستمر فناناپذير تعبير ديگري است كه در كلام برخي حكما آمده است؛( صدر الدّين محمد شيرازي، الحکمه المتعاليه في الأسفار العقليه الأربعه، ج 1، ص89 )3. وجود واجب بالذات مانند وجود خداوند متعال؛ منابعي كه اين معنا را براي «حق» ذكر كرده‌اند، عبارتند از: وجود واجب بالذات؛ يعني خداي متعال را «حق» معرفي مي‌كند؛ وجودي كه در حدّ ذات خود، واجب و فناناپذير است، «حق» ناميده مي‌شود؛( شهاب‌الدّين يحيي سهروردي، مجموعه مصنّفات شيخ اشراق، تصحيح سيدحسين نصر، ج  )</a:t>
            </a:r>
            <a:endParaRPr lang="en-US" dirty="0"/>
          </a:p>
        </p:txBody>
      </p:sp>
      <p:sp>
        <p:nvSpPr>
          <p:cNvPr id="4" name="Footer Placeholder 3"/>
          <p:cNvSpPr>
            <a:spLocks noGrp="1"/>
          </p:cNvSpPr>
          <p:nvPr>
            <p:ph type="ftr" sz="quarter" idx="11"/>
          </p:nvPr>
        </p:nvSpPr>
        <p:spPr>
          <a:xfrm>
            <a:off x="1141411" y="5883275"/>
            <a:ext cx="9341992" cy="365125"/>
          </a:xfrm>
        </p:spPr>
        <p:txBody>
          <a:bodyPr/>
          <a:lstStyle/>
          <a:p>
            <a:pPr algn="r"/>
            <a:r>
              <a:rPr lang="fa-IR" sz="2000" dirty="0"/>
              <a:t>. . منبع: کتاب روح میثاق وعهود حقیقی، نویسنده: محمود صانعی پور، سال: اسفند 1392</a:t>
            </a:r>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29206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46643"/>
          </a:xfrm>
        </p:spPr>
        <p:txBody>
          <a:bodyPr/>
          <a:lstStyle/>
          <a:p>
            <a:pPr algn="ctr"/>
            <a:r>
              <a:rPr lang="fa-IR" dirty="0"/>
              <a:t>ب. معناي اصطلاحي «</a:t>
            </a:r>
            <a:r>
              <a:rPr lang="fa-IR" dirty="0" smtClean="0"/>
              <a:t>حق»..ادامه دارد...</a:t>
            </a:r>
            <a:endParaRPr lang="en-US" dirty="0"/>
          </a:p>
        </p:txBody>
      </p:sp>
      <p:sp>
        <p:nvSpPr>
          <p:cNvPr id="3" name="Content Placeholder 2"/>
          <p:cNvSpPr>
            <a:spLocks noGrp="1"/>
          </p:cNvSpPr>
          <p:nvPr>
            <p:ph idx="1"/>
          </p:nvPr>
        </p:nvSpPr>
        <p:spPr>
          <a:xfrm>
            <a:off x="450761" y="1249251"/>
            <a:ext cx="11462197" cy="4634022"/>
          </a:xfrm>
        </p:spPr>
        <p:txBody>
          <a:bodyPr>
            <a:noAutofit/>
          </a:bodyPr>
          <a:lstStyle/>
          <a:p>
            <a:pPr algn="just" rtl="1"/>
            <a:r>
              <a:rPr lang="fa-IR" sz="1800" dirty="0"/>
              <a:t>«حق» گاهي به معني واقعيت (وجود) داشتن است، به اين معني كه شيء حقيقت دارد و ثابت است و بودن و وجود خود را از چيزي ديگر نگرفته است. به اين اعتبار، تنها واجب‌الوجود بالذات حق است، بلكه حق مطلق و واقعي اوست و به غير او اطلاق «حق» كردن با نوعي شائبة مجاز همراه است(غلامحسين ابراهيمي ديناني، شعاع انديشه و شهود در فلسفه سهروردي، ص83-84 ).  يكي از معاني حق «اختصاص» است؛ اختصاصي كه به طور اجمال، قبل از تشكيل جامعه هم وجود داشته است و پس از تشكيل آن، به شكل‌هاي گوناگون و متنوعي ظاهر مي‌شود كه يكي از آنها حق است؛ بدين معني كه از اختصاص اجمالي مذكور، آنچه كه به مال مربوط مي‌شود، ملك، و آنچه كه مربوط به غيرمال است، «حق» ناميده مي‌شود. حاصل آنكه، از تعاريف بيان شده در آثار فلسفي، معاني و تعاريف ذيل براي واژة «حق» به دست مي‌آيد: 1. مطلق وجود كه در خارج فعليت دارد؛ 2. وجود دائمي نظير وجود عقل؛ 3. وجود واجب بالذات؛ 4. اعتقاد و قول مطابق با واقع؛ 5. به معني حقيقت عيني داشتن كه راهي به بطلانش نداشته باشيم؛ 6. چيزي كه موجب شايستگي وصول اشيا به يك شيء مي‌شود؛ 7. چيزي كه به درستي داراي غايتي عقلي بوده باشد؛ 8. به معني اختصاص داشتن.در اين ميان، معناي هشتم، كه معناي موردنظر علّامه طباطبائي مي‌باشد، مي‌تواند در حوزه‌هاي فقهي، حقوقي، اجتماعي و سياسي مورد استفاده قرار </a:t>
            </a:r>
            <a:r>
              <a:rPr lang="fa-IR" sz="1800" dirty="0" smtClean="0"/>
              <a:t>گيرد.حوزه هايي </a:t>
            </a:r>
            <a:r>
              <a:rPr lang="fa-IR" sz="1800" dirty="0"/>
              <a:t>همچون؛ حقوق و فقه، اخلاق و سياست اعتباري </a:t>
            </a:r>
            <a:r>
              <a:rPr lang="fa-IR" sz="1800" dirty="0" smtClean="0"/>
              <a:t>و </a:t>
            </a:r>
            <a:r>
              <a:rPr lang="fa-IR" sz="1800" dirty="0"/>
              <a:t>تعريف حقيقي به معناي حد و رسم منطقي اختصاص به ماهيات دارد که داراي جنس و فصل هستند. از اين رو، مفاهيم اعتباري و انتزاعي فاقد تعريف </a:t>
            </a:r>
            <a:r>
              <a:rPr lang="fa-IR" sz="1800" dirty="0" smtClean="0"/>
              <a:t>حقيقي اند</a:t>
            </a:r>
            <a:r>
              <a:rPr lang="fa-IR" sz="1800" dirty="0"/>
              <a:t>. در اين موارد نخست مفهومي عام ذکر </a:t>
            </a:r>
            <a:r>
              <a:rPr lang="fa-IR" sz="1800" dirty="0" smtClean="0"/>
              <a:t>ميشود </a:t>
            </a:r>
            <a:r>
              <a:rPr lang="fa-IR" sz="1800" dirty="0"/>
              <a:t>که به منزله جنس تلقي شده، سپس قيودي به آن افزوده مي‌شود که در حکم فصل خواهد بود تا سرانجام به مفهومي دست يازيم که بتواند قالب معناي مورد نظر باشد. (ر. ک: محمدتقي مصباح يزدي، حقوق و سياست در قرآن، نگارش محمد شهرابي، ص26؛ ر. ک: عبدالله جوادي آملي، فلسفه حقوق بشر، ص75 و حق و تکليف در اسلام، تحقيق مصطفي خليلي، ص23-</a:t>
            </a:r>
            <a:endParaRPr lang="en-US" sz="1800" dirty="0"/>
          </a:p>
        </p:txBody>
      </p:sp>
      <p:sp>
        <p:nvSpPr>
          <p:cNvPr id="4" name="Footer Placeholder 3"/>
          <p:cNvSpPr>
            <a:spLocks noGrp="1"/>
          </p:cNvSpPr>
          <p:nvPr>
            <p:ph type="ftr" sz="quarter" idx="11"/>
          </p:nvPr>
        </p:nvSpPr>
        <p:spPr>
          <a:xfrm>
            <a:off x="1141411" y="5883275"/>
            <a:ext cx="9354871" cy="365125"/>
          </a:xfrm>
        </p:spPr>
        <p:txBody>
          <a:bodyPr/>
          <a:lstStyle/>
          <a:p>
            <a:pPr algn="r"/>
            <a:r>
              <a:rPr lang="en-US" sz="2000" dirty="0" smtClean="0"/>
              <a:t>..</a:t>
            </a:r>
            <a:r>
              <a:rPr lang="fa-IR" sz="2000" dirty="0"/>
              <a:t> . . منبع: کتاب روح میثاق وعهود حقیقی، نویسنده: محمود صانعی پور، سال: اسفند 1392</a:t>
            </a:r>
            <a:endParaRPr lang="en-US"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898070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TC104033919[[fn=Circuit]]</Template>
  <TotalTime>2067</TotalTime>
  <Words>11854</Words>
  <Application>Microsoft Office PowerPoint</Application>
  <PresentationFormat>Widescreen</PresentationFormat>
  <Paragraphs>400</Paragraphs>
  <Slides>72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Times New Roman</vt:lpstr>
      <vt:lpstr>Trebuchet MS</vt:lpstr>
      <vt:lpstr>Tw Cen MT</vt:lpstr>
      <vt:lpstr>Circuit</vt:lpstr>
      <vt:lpstr>بسم الله الرحمن الرحیم  روح میثاق وعهود حقیقی   ( اصول ومبانی قرارداد های اجتماعی)  از محمود صانعی پور</vt:lpstr>
      <vt:lpstr>پارادایمی برای تعمیم قراردادهای اجتماعی در کلیه فعالیت های متنوع وپیچیده اجتماعی (تعمیم تام تعهدات در جامعه) «براساس قانون میثاق عام» </vt:lpstr>
      <vt:lpstr>من گنج نهان بودم ، خواستم که آشکار شوم عالمیان را خلق کردم (آیه 30 از سوره بقره)</vt:lpstr>
      <vt:lpstr>من گنج نهان بودم ، خواستم که آشکار شوم عالمیان را خلق کردم</vt:lpstr>
      <vt:lpstr>PowerPoint Presentation</vt:lpstr>
      <vt:lpstr>کارگروه میثاق در انجمن علمی قرآن وتحوًل علوم ایران</vt:lpstr>
      <vt:lpstr>الف: معناي لغوي حق</vt:lpstr>
      <vt:lpstr> ب. معناي اصطلاحي «حق»</vt:lpstr>
      <vt:lpstr>ب. معناي اصطلاحي «حق»..ادامه دارد...</vt:lpstr>
      <vt:lpstr>ج- معنی حقوقی حق: ادامه دارد....</vt:lpstr>
      <vt:lpstr>ادامه معنی حقوقی حق:</vt:lpstr>
      <vt:lpstr>ادامه معنی حقوقی حق:</vt:lpstr>
      <vt:lpstr>چه کسی بر حق است؟</vt:lpstr>
      <vt:lpstr>[میثاق ]حقی از سوی خالق بر عهده مخلوق است:</vt:lpstr>
      <vt:lpstr>معنی لغوی حقیقت :لغت نامه دهخدا</vt:lpstr>
      <vt:lpstr>تفاوت حقیقت و واقعیت</vt:lpstr>
      <vt:lpstr>حق وقوانین حقیقی در قرآن</vt:lpstr>
      <vt:lpstr>میثاق حقیقتی است بر عهده انسان:</vt:lpstr>
      <vt:lpstr>سنت خدا تغییری نمی‏یابد- ادامه دارد....</vt:lpstr>
      <vt:lpstr>سنت خدا تغییری نمی‏یابد- ادامه دارد....</vt:lpstr>
      <vt:lpstr>اقسام سنن الهی:</vt:lpstr>
      <vt:lpstr>میثاق یک سنت الهی غیر قابل تغییر است:</vt:lpstr>
      <vt:lpstr>رد ابطال پذیری در سنن الهی(1):</vt:lpstr>
      <vt:lpstr>رد ابطال پذیری در سنن الهی(2):</vt:lpstr>
      <vt:lpstr>عرض عام وعرض خاص:</vt:lpstr>
      <vt:lpstr>معانی میثاق:(1)</vt:lpstr>
      <vt:lpstr>معانی میثاق:(2)</vt:lpstr>
      <vt:lpstr>معانی میثاق(3):</vt:lpstr>
      <vt:lpstr>مفهوم میثاق الهى (1):</vt:lpstr>
      <vt:lpstr>مفهوم میثاق الهى (2):</vt:lpstr>
      <vt:lpstr>مفهوم میثاق الهى (3):</vt:lpstr>
      <vt:lpstr>مفهوم میثاق الهى (4):</vt:lpstr>
      <vt:lpstr>مفهوم میثاق الهى (5):</vt:lpstr>
      <vt:lpstr>مفهوم میثاق الهى (6):</vt:lpstr>
      <vt:lpstr>مفهوم میثاق الهى (7):</vt:lpstr>
      <vt:lpstr>سرمایه های نامحسوس از طریق کشف حقایق جهان تحصیل میشود:</vt:lpstr>
      <vt:lpstr>بی توجهی حقوق بشر از مفهوم میثاق الهی:</vt:lpstr>
      <vt:lpstr>منشور حقوق بشز براساس اعتباریات تدوین شده است:</vt:lpstr>
      <vt:lpstr>هویت چیست؟(1):</vt:lpstr>
      <vt:lpstr>یک مثال برای هویت شناسی میثاق؟(2):</vt:lpstr>
      <vt:lpstr>هویت الهی میثاق:</vt:lpstr>
      <vt:lpstr>میثاق به لحاظ هویت شناسی:</vt:lpstr>
      <vt:lpstr>ماهیت چیست؟(1):</vt:lpstr>
      <vt:lpstr>ماهیت چیست؟(2):</vt:lpstr>
      <vt:lpstr>ماهیت الهی میثاق(1):</vt:lpstr>
      <vt:lpstr>میثاق بلحاظ ماهیت شناسی:</vt:lpstr>
      <vt:lpstr>میثاق ازراه نشانه های خداوند متعال فهم میشود:</vt:lpstr>
      <vt:lpstr>جامعه میثاق پذیر ، یک شخصیت واحد وممتاز دارد :</vt:lpstr>
      <vt:lpstr>اجرای میثاق در گروی وفاداری به عهد الهی است:</vt:lpstr>
      <vt:lpstr>تولید علم وفناوری ، حاصل میثاق اجتماعی است:</vt:lpstr>
      <vt:lpstr>اهداف طرح میثاق(1):</vt:lpstr>
      <vt:lpstr>اهداف طرح میثاق(2):</vt:lpstr>
      <vt:lpstr>اهداف طرح میثاق(3):</vt:lpstr>
      <vt:lpstr>اهداف طرح میثاق(4):</vt:lpstr>
      <vt:lpstr>انسان بی ایمان برای فرار از مسئولیت به توجیه گری میپردازد(1)</vt:lpstr>
      <vt:lpstr>انسان بی ایمان برای فرار از مسئولیت به توجیه گری میپردازد(2)</vt:lpstr>
      <vt:lpstr> رویکرد ها وجهت گیری ها(1):</vt:lpstr>
      <vt:lpstr>رویکرد ها وجهت گیری ها(2):</vt:lpstr>
      <vt:lpstr>رویکرد ها وجهت گیری ها(3):</vt:lpstr>
      <vt:lpstr>رویکرد ها وجهت گیری ها(4):</vt:lpstr>
      <vt:lpstr>زندگی آینده بشر براساس جری وانطباق وبیولوژی نص است:</vt:lpstr>
      <vt:lpstr>تصویر کلی شبکه زندگی شناختی میثاق:</vt:lpstr>
      <vt:lpstr> 1- زیست قرآنی ( بیولوژی نص)  biology of Quran's texts </vt:lpstr>
      <vt:lpstr>مقاوم کردن شرکت ها</vt:lpstr>
      <vt:lpstr>مقاوم کردن شرکت ها</vt:lpstr>
      <vt:lpstr>مقاوم کردن شرکت ها</vt:lpstr>
      <vt:lpstr>مقاوم کردن شرکت ها</vt:lpstr>
      <vt:lpstr>مقاوم کردن شرکت ها</vt:lpstr>
      <vt:lpstr>حلقات (چرخه ) تخصصی میثاق برای رفع مشکلات وکوچک کردن حجم دولت</vt:lpstr>
      <vt:lpstr>PowerPoint Presentation</vt:lpstr>
      <vt:lpstr>عناوین همایش ها وکارگاه های میثاق</vt:lpstr>
      <vt:lpstr>عناوین همایش ها وکارگاه های میثاق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Father</dc:creator>
  <cp:lastModifiedBy>Father</cp:lastModifiedBy>
  <cp:revision>171</cp:revision>
  <dcterms:created xsi:type="dcterms:W3CDTF">2014-05-06T05:26:24Z</dcterms:created>
  <dcterms:modified xsi:type="dcterms:W3CDTF">2014-06-05T14:29:11Z</dcterms:modified>
</cp:coreProperties>
</file>